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67" r:id="rId5"/>
    <p:sldId id="272" r:id="rId6"/>
    <p:sldId id="260" r:id="rId7"/>
    <p:sldId id="265" r:id="rId8"/>
    <p:sldId id="266" r:id="rId9"/>
    <p:sldId id="268" r:id="rId10"/>
    <p:sldId id="269" r:id="rId11"/>
    <p:sldId id="262" r:id="rId12"/>
    <p:sldId id="270" r:id="rId13"/>
    <p:sldId id="271" r:id="rId14"/>
    <p:sldId id="261" r:id="rId15"/>
    <p:sldId id="273" r:id="rId16"/>
    <p:sldId id="263" r:id="rId17"/>
    <p:sldId id="274" r:id="rId18"/>
    <p:sldId id="275" r:id="rId19"/>
    <p:sldId id="276" r:id="rId20"/>
    <p:sldId id="277" r:id="rId21"/>
    <p:sldId id="278" r:id="rId22"/>
    <p:sldId id="279" r:id="rId23"/>
    <p:sldId id="259" r:id="rId24"/>
    <p:sldId id="26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46A53-EB57-4E2A-8559-788A70DE6F02}" type="datetimeFigureOut">
              <a:rPr lang="lv-LV" smtClean="0"/>
              <a:pPr/>
              <a:t>2014.12.07.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E23E-3020-4521-84DA-88540D38A5F2}" type="slidenum">
              <a:rPr lang="lv-LV" smtClean="0"/>
              <a:pPr/>
              <a:t>‹#›</a:t>
            </a:fld>
            <a:endParaRPr lang="lv-LV"/>
          </a:p>
        </p:txBody>
      </p:sp>
    </p:spTree>
    <p:extLst>
      <p:ext uri="{BB962C8B-B14F-4D97-AF65-F5344CB8AC3E}">
        <p14:creationId xmlns="" xmlns:p14="http://schemas.microsoft.com/office/powerpoint/2010/main" val="11483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723878"/>
            <a:ext cx="7772400" cy="90192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9083-EF34-4851-8E29-33303BE5AADD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6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B4EF-10B9-4398-BA68-63366CB3742B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322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)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73D2-A473-460D-B88F-124A4B8CC853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771550"/>
            <a:ext cx="8219256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635646"/>
            <a:ext cx="8219256" cy="29589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815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43BF-F72E-4FDA-84EE-6BCAF7E09548}" type="datetime1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72D7-7CCF-4E93-ABF6-394E7AD5E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9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562350"/>
            <a:ext cx="7772400" cy="838201"/>
          </a:xfrm>
        </p:spPr>
        <p:txBody>
          <a:bodyPr>
            <a:normAutofit/>
          </a:bodyPr>
          <a:lstStyle/>
          <a:p>
            <a:r>
              <a:rPr lang="lv-LV" dirty="0" smtClean="0"/>
              <a:t>IIA lietotnes izstrāde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Ivars Naglis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z="2800" kern="1600" smtClean="0"/>
              <a:pPr/>
              <a:t>1</a:t>
            </a:fld>
            <a:endParaRPr lang="en-US" sz="2800" kern="1600" dirty="0"/>
          </a:p>
        </p:txBody>
      </p:sp>
    </p:spTree>
    <p:extLst>
      <p:ext uri="{BB962C8B-B14F-4D97-AF65-F5344CB8AC3E}">
        <p14:creationId xmlns="" xmlns:p14="http://schemas.microsoft.com/office/powerpoint/2010/main" val="3414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dirty="0" smtClean="0"/>
              <a:t>Eiro </a:t>
            </a:r>
            <a:r>
              <a:rPr lang="lv-LV" sz="4000" dirty="0" smtClean="0"/>
              <a:t>migrācija (V) (sarežģījumi)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0" y="1352550"/>
            <a:ext cx="6707088" cy="3428999"/>
          </a:xfrm>
        </p:spPr>
        <p:txBody>
          <a:bodyPr>
            <a:normAutofit/>
          </a:bodyPr>
          <a:lstStyle/>
          <a:p>
            <a:r>
              <a:rPr lang="lv-LV" dirty="0" smtClean="0"/>
              <a:t>Mainīgas prasības</a:t>
            </a:r>
          </a:p>
          <a:p>
            <a:r>
              <a:rPr lang="lv-LV" dirty="0" err="1" smtClean="0"/>
              <a:t>Tuxedo</a:t>
            </a:r>
            <a:r>
              <a:rPr lang="lv-LV" dirty="0" smtClean="0"/>
              <a:t> servera izveide</a:t>
            </a:r>
            <a:endParaRPr lang="lv-LV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Kriptogrāfisko atslēgu </a:t>
            </a:r>
            <a:r>
              <a:rPr lang="lv-LV" dirty="0" err="1" smtClean="0"/>
              <a:t>mig</a:t>
            </a:r>
            <a:r>
              <a:rPr lang="lv-LV" dirty="0" smtClean="0"/>
              <a:t>.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52750"/>
            <a:ext cx="6707088" cy="990599"/>
          </a:xfrm>
        </p:spPr>
        <p:txBody>
          <a:bodyPr/>
          <a:lstStyle/>
          <a:p>
            <a:r>
              <a:rPr lang="lv-LV" dirty="0" smtClean="0"/>
              <a:t>PL/SQL un SQL vaicājumu valoda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1047750"/>
            <a:ext cx="6707088" cy="1447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lv-LV" sz="3200" dirty="0" smtClean="0"/>
              <a:t>Mērķis – pārvietot kriptogrāfiskās atslēgas no IIA sistēmas daļas uz kriptogrāfisko pārbaužu tabulām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2724150"/>
            <a:ext cx="142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Tehnoloģijas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45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Kriptogrāfisko atslēgu </a:t>
            </a:r>
            <a:r>
              <a:rPr lang="lv-LV" dirty="0" err="1" smtClean="0"/>
              <a:t>mig</a:t>
            </a:r>
            <a:r>
              <a:rPr lang="lv-LV" dirty="0" smtClean="0"/>
              <a:t>.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crypto_migration_select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00150"/>
            <a:ext cx="7239000" cy="32334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45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Kriptogrāfisko atslēgu </a:t>
            </a:r>
            <a:r>
              <a:rPr lang="lv-LV" dirty="0" err="1" smtClean="0"/>
              <a:t>mig</a:t>
            </a:r>
            <a:r>
              <a:rPr lang="lv-LV" dirty="0" smtClean="0"/>
              <a:t>. (III)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rypto_migration_gen_val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1150"/>
            <a:ext cx="7162800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45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Profila parametru </a:t>
            </a:r>
            <a:r>
              <a:rPr lang="lv-LV" dirty="0" smtClean="0"/>
              <a:t>migrācija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3333749"/>
            <a:ext cx="6707088" cy="1260873"/>
          </a:xfrm>
        </p:spPr>
        <p:txBody>
          <a:bodyPr/>
          <a:lstStyle/>
          <a:p>
            <a:r>
              <a:rPr lang="lv-LV" dirty="0" smtClean="0"/>
              <a:t>PL/SQL un SQL vaicājumu valoda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05150"/>
            <a:ext cx="142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Tehnoloģijas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200151"/>
            <a:ext cx="6707088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lv-LV" sz="3200" dirty="0" smtClean="0"/>
              <a:t>Mērķis – profila parametru atjaunošana un pievienošana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Profila parametru </a:t>
            </a:r>
            <a:r>
              <a:rPr lang="lv-LV" dirty="0" smtClean="0"/>
              <a:t>migrācija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 descr="migrate_pa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814" y="1200150"/>
            <a:ext cx="4506785" cy="3394075"/>
          </a:xfr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Vaicājuma </a:t>
            </a:r>
            <a:r>
              <a:rPr lang="lv-LV" dirty="0" smtClean="0"/>
              <a:t>optimizācija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609599"/>
          </a:xfrm>
        </p:spPr>
        <p:txBody>
          <a:bodyPr>
            <a:normAutofit fontScale="62500" lnSpcReduction="20000"/>
          </a:bodyPr>
          <a:lstStyle/>
          <a:p>
            <a:r>
              <a:rPr lang="lv-LV" dirty="0" smtClean="0"/>
              <a:t>Mērķis – optimizēt  vaicājumu kartes informācijas iegūšanai</a:t>
            </a:r>
            <a:endParaRPr lang="lv-LV" dirty="0" smtClean="0"/>
          </a:p>
          <a:p>
            <a:pPr>
              <a:buNone/>
            </a:pPr>
            <a:endParaRPr lang="lv-LV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05000" y="3105150"/>
            <a:ext cx="6781800" cy="1489472"/>
            <a:chOff x="1905000" y="3105150"/>
            <a:chExt cx="6781800" cy="148947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979712" y="3333749"/>
              <a:ext cx="6707088" cy="12608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lv-LV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 vaicājumu valoda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5000" y="3105150"/>
              <a:ext cx="1424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dirty="0" smtClean="0"/>
                <a:t>Tehnoloģijas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99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Vaicājuma </a:t>
            </a:r>
            <a:r>
              <a:rPr lang="lv-LV" dirty="0" smtClean="0"/>
              <a:t>optimizācija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 descr="sql_optimiz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3" y="1986791"/>
            <a:ext cx="6707187" cy="1855718"/>
          </a:xfrm>
        </p:spPr>
      </p:pic>
    </p:spTree>
    <p:extLst>
      <p:ext uri="{BB962C8B-B14F-4D97-AF65-F5344CB8AC3E}">
        <p14:creationId xmlns="" xmlns:p14="http://schemas.microsoft.com/office/powerpoint/2010/main" val="2799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Rindas </a:t>
            </a:r>
            <a:r>
              <a:rPr lang="lv-LV" dirty="0" err="1" smtClean="0"/>
              <a:t>konfig</a:t>
            </a:r>
            <a:r>
              <a:rPr lang="lv-LV" dirty="0" smtClean="0"/>
              <a:t>. ielasīšana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3333749"/>
            <a:ext cx="6707088" cy="1260873"/>
          </a:xfrm>
        </p:spPr>
        <p:txBody>
          <a:bodyPr/>
          <a:lstStyle/>
          <a:p>
            <a:r>
              <a:rPr lang="lv-LV" dirty="0" smtClean="0"/>
              <a:t>C++ izstrādes valoda</a:t>
            </a:r>
          </a:p>
          <a:p>
            <a:r>
              <a:rPr lang="lv-LV" dirty="0" err="1" smtClean="0"/>
              <a:t>Tuxedo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05150"/>
            <a:ext cx="142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Tehnoloģijas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200150"/>
            <a:ext cx="6707088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lv-LV" sz="3200" dirty="0" smtClean="0"/>
              <a:t>Mērķis – uzlabot esošo konfigurāciju, lai tā darbotos elastīgāk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Rindas </a:t>
            </a:r>
            <a:r>
              <a:rPr lang="lv-LV" dirty="0" err="1" smtClean="0"/>
              <a:t>konfig</a:t>
            </a:r>
            <a:r>
              <a:rPr lang="lv-LV" dirty="0" smtClean="0"/>
              <a:t>. ielasīšana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 descr="saf_export_m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3" y="1374455"/>
            <a:ext cx="6707187" cy="3080389"/>
          </a:xfr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</a:t>
            </a:r>
            <a:r>
              <a:rPr lang="lv-LV" dirty="0" smtClean="0"/>
              <a:t>ieto Latvia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dirty="0" smtClean="0"/>
              <a:t>Baltijā </a:t>
            </a:r>
            <a:r>
              <a:rPr lang="lv-LV" dirty="0" smtClean="0"/>
              <a:t>vadošais informācijas tehnoloģiju uzņēmums, kas specializējas dažādu informācijas sistēmu izveidē, nodrošinot pilna cikla pakalpojumu sniegšanu. Uzņēmuma informatīvāko un eksportspējīgāko produktu - “</a:t>
            </a:r>
            <a:r>
              <a:rPr lang="lv-LV" dirty="0" err="1" smtClean="0"/>
              <a:t>Card</a:t>
            </a:r>
            <a:r>
              <a:rPr lang="lv-LV" dirty="0" smtClean="0"/>
              <a:t> </a:t>
            </a:r>
            <a:r>
              <a:rPr lang="lv-LV" dirty="0" err="1" smtClean="0"/>
              <a:t>Suite</a:t>
            </a:r>
            <a:r>
              <a:rPr lang="lv-LV" dirty="0" smtClean="0"/>
              <a:t>” programmatūru, lieto vairāk nekā 400 finanšu institūcijas 33 pasaules </a:t>
            </a:r>
            <a:r>
              <a:rPr lang="lv-LV" dirty="0" smtClean="0"/>
              <a:t>valstīs. </a:t>
            </a:r>
            <a:r>
              <a:rPr lang="lv-LV" dirty="0" smtClean="0"/>
              <a:t>Latvijā uzņēmuma sniegto pakalpojumu kvalitāti nodrošina vairāk nekā 700 augsti kvalificēti un sertificēti </a:t>
            </a:r>
            <a:r>
              <a:rPr lang="lv-LV" dirty="0" smtClean="0"/>
              <a:t>speciālisti.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90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Rindas </a:t>
            </a:r>
            <a:r>
              <a:rPr lang="lv-LV" dirty="0" err="1" smtClean="0"/>
              <a:t>konfig</a:t>
            </a:r>
            <a:r>
              <a:rPr lang="lv-LV" dirty="0" smtClean="0"/>
              <a:t>. ielasīšana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saf_export_direction_che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773" y="1200150"/>
            <a:ext cx="4580867" cy="3394075"/>
          </a:xfr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Telefona numura pārbaude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3333749"/>
            <a:ext cx="6707088" cy="1260873"/>
          </a:xfrm>
        </p:spPr>
        <p:txBody>
          <a:bodyPr/>
          <a:lstStyle/>
          <a:p>
            <a:r>
              <a:rPr lang="lv-LV" dirty="0" smtClean="0"/>
              <a:t>C++ izstrādes valoda</a:t>
            </a:r>
          </a:p>
          <a:p>
            <a:r>
              <a:rPr lang="lv-LV" dirty="0" err="1" smtClean="0"/>
              <a:t>Tuxedo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05150"/>
            <a:ext cx="142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Tehnoloģijas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200150"/>
            <a:ext cx="6707088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lv-LV" sz="3200" dirty="0" smtClean="0"/>
              <a:t>Mērķis – veikt telefona numura pārbaudi CUP kartēm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Telefona numura pārbaude 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 descr="phone_check_log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821" y="1200150"/>
            <a:ext cx="6350770" cy="3394075"/>
          </a:xfr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Sarežģīta kodu apvienošanas shēma</a:t>
            </a:r>
          </a:p>
          <a:p>
            <a:r>
              <a:rPr lang="lv-LV" dirty="0" smtClean="0"/>
              <a:t>Sarežģīta koda struktūra</a:t>
            </a:r>
          </a:p>
          <a:p>
            <a:r>
              <a:rPr lang="lv-LV" dirty="0" smtClean="0"/>
              <a:t>Sarežģīta vides konfigurācija</a:t>
            </a:r>
          </a:p>
          <a:p>
            <a:r>
              <a:rPr lang="lv-LV" dirty="0" smtClean="0"/>
              <a:t>Trausla automātiskā kompilācijas servera vide (</a:t>
            </a:r>
            <a:r>
              <a:rPr lang="lv-LV" dirty="0" err="1" smtClean="0"/>
              <a:t>Buildbot</a:t>
            </a:r>
            <a:r>
              <a:rPr lang="lv-LV" dirty="0" smtClean="0"/>
              <a:t>)</a:t>
            </a:r>
            <a:endParaRPr lang="lv-LV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6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Ieteikumi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Nepieciešams izstrādāt automātisku vienību testu veikšanu</a:t>
            </a:r>
          </a:p>
          <a:p>
            <a:r>
              <a:rPr lang="lv-LV" dirty="0" smtClean="0"/>
              <a:t>Uzlabot dokumentāciju</a:t>
            </a:r>
          </a:p>
          <a:p>
            <a:r>
              <a:rPr lang="lv-LV" dirty="0" smtClean="0"/>
              <a:t>Uzlabot izstrādes vidu nodrošinājumu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43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lv-LV" dirty="0" err="1" smtClean="0"/>
              <a:t>ehnoloģijas</a:t>
            </a:r>
            <a:r>
              <a:rPr lang="lv-LV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C++</a:t>
            </a:r>
            <a:endParaRPr lang="lv-LV" dirty="0" smtClean="0"/>
          </a:p>
          <a:p>
            <a:r>
              <a:rPr lang="lv-LV" dirty="0" err="1" smtClean="0"/>
              <a:t>Oracle</a:t>
            </a:r>
            <a:r>
              <a:rPr lang="lv-LV" dirty="0" smtClean="0"/>
              <a:t> (datubāze, </a:t>
            </a:r>
            <a:r>
              <a:rPr lang="lv-LV" dirty="0" err="1" smtClean="0"/>
              <a:t>Tuxedo</a:t>
            </a:r>
            <a:r>
              <a:rPr lang="lv-LV" dirty="0" smtClean="0"/>
              <a:t>)</a:t>
            </a:r>
          </a:p>
          <a:p>
            <a:r>
              <a:rPr lang="lv-LV" dirty="0" err="1" smtClean="0"/>
              <a:t>Make</a:t>
            </a:r>
            <a:endParaRPr lang="lv-LV" dirty="0" smtClean="0"/>
          </a:p>
          <a:p>
            <a:r>
              <a:rPr lang="lv-LV" dirty="0" err="1" smtClean="0"/>
              <a:t>Linux</a:t>
            </a:r>
            <a:r>
              <a:rPr lang="lv-LV" dirty="0" smtClean="0"/>
              <a:t> un </a:t>
            </a:r>
            <a:r>
              <a:rPr lang="lv-LV" dirty="0" err="1" smtClean="0"/>
              <a:t>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lv-LV" dirty="0" err="1" smtClean="0"/>
              <a:t>ehnoloģijas</a:t>
            </a:r>
            <a:r>
              <a:rPr lang="lv-LV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 smtClean="0"/>
              <a:t>Git</a:t>
            </a:r>
            <a:endParaRPr lang="lv-LV" dirty="0" smtClean="0"/>
          </a:p>
          <a:p>
            <a:r>
              <a:rPr lang="lv-LV" dirty="0" err="1" smtClean="0"/>
              <a:t>Buildbot</a:t>
            </a:r>
            <a:endParaRPr lang="lv-LV" dirty="0" smtClean="0"/>
          </a:p>
          <a:p>
            <a:r>
              <a:rPr lang="lv-LV" dirty="0" smtClean="0"/>
              <a:t>JIRA</a:t>
            </a:r>
          </a:p>
          <a:p>
            <a:r>
              <a:rPr lang="lv-LV" dirty="0" err="1" smtClean="0"/>
              <a:t>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lv-LV" dirty="0" err="1" smtClean="0"/>
              <a:t>estēšana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Vienību testi (izstrādātājs)</a:t>
            </a:r>
            <a:endParaRPr lang="lv-LV" dirty="0" smtClean="0"/>
          </a:p>
          <a:p>
            <a:r>
              <a:rPr lang="lv-LV" dirty="0" smtClean="0"/>
              <a:t>Funkcionālie, regresijas, integrācijas u.c. Testi (testētāji)</a:t>
            </a:r>
          </a:p>
          <a:p>
            <a:r>
              <a:rPr lang="lv-LV" dirty="0" smtClean="0"/>
              <a:t>TAF (automatizēts testu veikšanas rīks)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0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Eiro </a:t>
            </a:r>
            <a:r>
              <a:rPr lang="lv-LV" dirty="0" smtClean="0"/>
              <a:t>migrācija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876550"/>
            <a:ext cx="6707088" cy="1904999"/>
          </a:xfrm>
        </p:spPr>
        <p:txBody>
          <a:bodyPr>
            <a:normAutofit/>
          </a:bodyPr>
          <a:lstStyle/>
          <a:p>
            <a:r>
              <a:rPr lang="lv-LV" dirty="0" smtClean="0"/>
              <a:t>C++ izstrādes </a:t>
            </a:r>
            <a:r>
              <a:rPr lang="lv-LV" dirty="0" smtClean="0"/>
              <a:t>valoda</a:t>
            </a:r>
          </a:p>
          <a:p>
            <a:r>
              <a:rPr lang="lv-LV" dirty="0" err="1" smtClean="0"/>
              <a:t>Tuxedo</a:t>
            </a:r>
            <a:endParaRPr lang="lv-LV" dirty="0" smtClean="0"/>
          </a:p>
          <a:p>
            <a:r>
              <a:rPr lang="lv-LV" dirty="0" smtClean="0"/>
              <a:t>PL/SQL un SQL</a:t>
            </a:r>
            <a:endParaRPr lang="lv-LV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57400" y="1200151"/>
            <a:ext cx="670708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lv-LV" sz="3200" dirty="0" smtClean="0"/>
              <a:t>Mērķis – atjaunot ziņa rindā</a:t>
            </a:r>
            <a:endParaRPr kumimoji="0" lang="lv-LV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2724150"/>
            <a:ext cx="142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Tehnoloģijas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Eiro </a:t>
            </a:r>
            <a:r>
              <a:rPr lang="lv-LV" dirty="0" smtClean="0"/>
              <a:t>migrācija (II) (nosacījumi)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euro_migration_r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3550"/>
            <a:ext cx="7086600" cy="2235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Eiro </a:t>
            </a:r>
            <a:r>
              <a:rPr lang="lv-LV" dirty="0" smtClean="0"/>
              <a:t>migrācija (III) (dati)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euro_migration_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76350"/>
            <a:ext cx="7162800" cy="29771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600" dirty="0" smtClean="0"/>
              <a:t>Eiro </a:t>
            </a:r>
            <a:r>
              <a:rPr lang="lv-LV" sz="3600" dirty="0" smtClean="0"/>
              <a:t>migrācija (IV) (atjaunošana)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72D7-7CCF-4E93-ABF6-394E7AD5E9B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euro_migration_field_upda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2190750"/>
            <a:ext cx="7250794" cy="914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</Template>
  <TotalTime>192</TotalTime>
  <Words>376</Words>
  <Application>Microsoft Office PowerPoint</Application>
  <PresentationFormat>On-screen Show (16:9)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36</vt:lpstr>
      <vt:lpstr>IIA lietotnes izstrāde</vt:lpstr>
      <vt:lpstr>Tieto Latvia</vt:lpstr>
      <vt:lpstr>Tehnoloģijas (I)</vt:lpstr>
      <vt:lpstr>Tehnoloģijas (II)</vt:lpstr>
      <vt:lpstr>Testēšana</vt:lpstr>
      <vt:lpstr>Eiro migrācija (I)</vt:lpstr>
      <vt:lpstr>Eiro migrācija (II) (nosacījumi)</vt:lpstr>
      <vt:lpstr>Eiro migrācija (III) (dati)</vt:lpstr>
      <vt:lpstr>Eiro migrācija (IV) (atjaunošana)</vt:lpstr>
      <vt:lpstr>Eiro migrācija (V) (sarežģījumi)</vt:lpstr>
      <vt:lpstr>Kriptogrāfisko atslēgu mig. (I)</vt:lpstr>
      <vt:lpstr>Kriptogrāfisko atslēgu mig. (II)</vt:lpstr>
      <vt:lpstr>Kriptogrāfisko atslēgu mig. (III)</vt:lpstr>
      <vt:lpstr>Profila parametru migrācija (I)</vt:lpstr>
      <vt:lpstr>Profila parametru migrācija (II)</vt:lpstr>
      <vt:lpstr>Vaicājuma optimizācija (I)</vt:lpstr>
      <vt:lpstr>Vaicājuma optimizācija (II)</vt:lpstr>
      <vt:lpstr>Rindas konfig. ielasīšana (I)</vt:lpstr>
      <vt:lpstr>Rindas konfig. ielasīšana (II)</vt:lpstr>
      <vt:lpstr>Rindas konfig. ielasīšana (II)</vt:lpstr>
      <vt:lpstr>Telefona numura pārbaude (I)</vt:lpstr>
      <vt:lpstr>Telefona numura pārbaude (II)</vt:lpstr>
      <vt:lpstr>Secinājumi</vt:lpstr>
      <vt:lpstr>Ieteikumi</vt:lpstr>
    </vt:vector>
  </TitlesOfParts>
  <Company>Tieto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Naglis Ivars</dc:creator>
  <cp:lastModifiedBy>test</cp:lastModifiedBy>
  <cp:revision>70</cp:revision>
  <dcterms:created xsi:type="dcterms:W3CDTF">2014-12-07T08:19:38Z</dcterms:created>
  <dcterms:modified xsi:type="dcterms:W3CDTF">2014-12-07T19:44:27Z</dcterms:modified>
</cp:coreProperties>
</file>