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79FF"/>
    <a:srgbClr val="5336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B0C7B-5117-4B85-A78B-9E2A98EA8BB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310A1-6E75-424D-9035-2D26CDE5D0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310A1-6E75-424D-9035-2D26CDE5D05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276D2-9F69-4E24-BF17-BA07246D18D3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ED7FF-43A5-4106-8C9C-0C70B7BEF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04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93F8-ED20-4A03-8335-C266607F05F5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C6447-BC39-48D7-A491-9D98C314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4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668D9-214E-46AD-8398-E7FDA8A11A35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3631B-F449-4933-9173-7349E0A18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4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DABE9-A559-4342-922E-0FD0D9B5D0D5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CDB4E-1A33-413B-B3D0-BA228A407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8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F8522-DA4E-493D-8E5F-AED48BAFC122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B518-BAD4-49D5-8B66-368E36703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7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C7E56-4EB8-44A9-A355-E095B5CAE75E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50B85-95C9-4D94-83CD-055477238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8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0E1FF-B6DD-4552-AF6D-82FFA45B44B4}" type="datetime1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58117-0CA5-4B68-B5DA-6E4612046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648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4752E-5CD1-4C1E-89B1-6B6D845B1FD4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33DF9-C637-4274-BE47-51ED14C37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253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B49A-1537-4144-A2E0-6E0286E83C33}" type="datetime1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D7FBF-1ADC-4CF6-87A0-B4DC05798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728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DF83-D45A-4922-958D-80C2A12F36C5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4211-BE81-4FAE-929D-585D8F0A7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233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AA875-66E9-4E9F-BD67-3AB4D111DB7E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2A970-FA65-4FE1-9D08-F2AEA7B76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86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AF832C-EF0D-462C-A1B9-06D468D66582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A144C6-2169-45CC-A721-612C58599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895600" y="1962150"/>
            <a:ext cx="5492750" cy="1890713"/>
          </a:xfrm>
        </p:spPr>
        <p:txBody>
          <a:bodyPr/>
          <a:lstStyle/>
          <a:p>
            <a:pPr algn="l"/>
            <a:r>
              <a:rPr lang="lv-LV" dirty="0" smtClean="0">
                <a:solidFill>
                  <a:schemeClr val="bg1"/>
                </a:solidFill>
              </a:rPr>
              <a:t>Integrētās izdevēju autorizācijas lietotnes izstrāde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24188" y="3902075"/>
            <a:ext cx="4716462" cy="0"/>
          </a:xfrm>
          <a:prstGeom prst="line">
            <a:avLst/>
          </a:prstGeom>
          <a:ln w="57150">
            <a:solidFill>
              <a:srgbClr val="927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Subtitle 2"/>
          <p:cNvSpPr txBox="1">
            <a:spLocks/>
          </p:cNvSpPr>
          <p:nvPr/>
        </p:nvSpPr>
        <p:spPr bwMode="auto">
          <a:xfrm>
            <a:off x="2916238" y="4084638"/>
            <a:ext cx="15843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lv-LV" sz="1400" dirty="0" smtClean="0">
                <a:solidFill>
                  <a:srgbClr val="5336D1"/>
                </a:solidFill>
              </a:rPr>
              <a:t>Ivars Naglis</a:t>
            </a:r>
            <a:endParaRPr lang="en-US" sz="1400" dirty="0">
              <a:solidFill>
                <a:srgbClr val="5336D1"/>
              </a:solidFill>
            </a:endParaRPr>
          </a:p>
        </p:txBody>
      </p:sp>
      <p:sp>
        <p:nvSpPr>
          <p:cNvPr id="2054" name="Subtitle 2"/>
          <p:cNvSpPr txBox="1">
            <a:spLocks/>
          </p:cNvSpPr>
          <p:nvPr/>
        </p:nvSpPr>
        <p:spPr bwMode="auto">
          <a:xfrm>
            <a:off x="4932363" y="4084638"/>
            <a:ext cx="15843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lv-LV" sz="1400" dirty="0" smtClean="0">
                <a:solidFill>
                  <a:srgbClr val="5336D1"/>
                </a:solidFill>
              </a:rPr>
              <a:t>131RDC013</a:t>
            </a:r>
            <a:endParaRPr lang="en-US" sz="1400" dirty="0">
              <a:solidFill>
                <a:srgbClr val="5336D1"/>
              </a:solidFill>
            </a:endParaRPr>
          </a:p>
        </p:txBody>
      </p:sp>
      <p:sp>
        <p:nvSpPr>
          <p:cNvPr id="2055" name="Subtitle 2"/>
          <p:cNvSpPr txBox="1">
            <a:spLocks/>
          </p:cNvSpPr>
          <p:nvPr/>
        </p:nvSpPr>
        <p:spPr bwMode="auto">
          <a:xfrm>
            <a:off x="4427538" y="4084638"/>
            <a:ext cx="2159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400">
                <a:solidFill>
                  <a:srgbClr val="5336D1"/>
                </a:solidFill>
              </a:rPr>
              <a:t>|</a:t>
            </a:r>
          </a:p>
        </p:txBody>
      </p:sp>
      <p:grpSp>
        <p:nvGrpSpPr>
          <p:cNvPr id="2056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205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Rindas </a:t>
            </a:r>
            <a:r>
              <a:rPr lang="lv-LV" dirty="0" err="1" smtClean="0">
                <a:solidFill>
                  <a:schemeClr val="bg1"/>
                </a:solidFill>
              </a:rPr>
              <a:t>konf</a:t>
            </a:r>
            <a:r>
              <a:rPr lang="lv-LV" dirty="0" smtClean="0">
                <a:solidFill>
                  <a:schemeClr val="bg1"/>
                </a:solidFill>
              </a:rPr>
              <a:t>. ielasīšana (I)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Mērķis – rindas konfigurācijas darbības uzlabošana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Izmantotās tehnoloģijas: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C++ izstrāde valoda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</a:t>
            </a:r>
            <a:r>
              <a:rPr lang="lv-LV" sz="2800" dirty="0" err="1" smtClean="0">
                <a:solidFill>
                  <a:schemeClr val="bg1"/>
                </a:solidFill>
              </a:rPr>
              <a:t>Tuxedo</a:t>
            </a:r>
            <a:endParaRPr lang="lv-LV" sz="28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Rindas </a:t>
            </a:r>
            <a:r>
              <a:rPr lang="lv-LV" dirty="0" err="1" smtClean="0">
                <a:solidFill>
                  <a:schemeClr val="bg1"/>
                </a:solidFill>
              </a:rPr>
              <a:t>konf</a:t>
            </a:r>
            <a:r>
              <a:rPr lang="lv-LV" dirty="0" smtClean="0">
                <a:solidFill>
                  <a:schemeClr val="bg1"/>
                </a:solidFill>
              </a:rPr>
              <a:t>. ielasīšana </a:t>
            </a:r>
            <a:r>
              <a:rPr lang="lv-LV" dirty="0" smtClean="0">
                <a:solidFill>
                  <a:schemeClr val="bg1"/>
                </a:solidFill>
              </a:rPr>
              <a:t>(II)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" name="Content Placeholder 13" descr="saf_export_mai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50197"/>
            <a:ext cx="8229600" cy="1893981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Kriptogrāfisko vērtību mig</a:t>
            </a:r>
            <a:r>
              <a:rPr lang="lv-LV" dirty="0" smtClean="0">
                <a:solidFill>
                  <a:schemeClr val="bg1"/>
                </a:solidFill>
              </a:rPr>
              <a:t>rēšana</a:t>
            </a:r>
            <a:r>
              <a:rPr lang="lv-LV" dirty="0" smtClean="0">
                <a:solidFill>
                  <a:schemeClr val="bg1"/>
                </a:solidFill>
              </a:rPr>
              <a:t> (I)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Mērķis – rindas konfigurācijas darbības uzlabošana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Izmantotās tehnoloģijas: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C++ izstrāde valoda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</a:t>
            </a:r>
            <a:r>
              <a:rPr lang="lv-LV" sz="2800" dirty="0" err="1" smtClean="0">
                <a:solidFill>
                  <a:schemeClr val="bg1"/>
                </a:solidFill>
              </a:rPr>
              <a:t>Tuxedo</a:t>
            </a:r>
            <a:endParaRPr lang="lv-LV" sz="28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Kriptogrāfisko vērtību </a:t>
            </a:r>
            <a:r>
              <a:rPr lang="lv-LV" dirty="0" smtClean="0">
                <a:solidFill>
                  <a:schemeClr val="bg1"/>
                </a:solidFill>
              </a:rPr>
              <a:t>migrēšana</a:t>
            </a:r>
            <a:r>
              <a:rPr lang="lv-LV" dirty="0" smtClean="0">
                <a:solidFill>
                  <a:schemeClr val="bg1"/>
                </a:solidFill>
              </a:rPr>
              <a:t>(II)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Content Placeholder 14" descr="crypto_migration_gen_values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1945153"/>
            <a:ext cx="8229600" cy="1904068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lv-LV" dirty="0" smtClean="0">
                <a:solidFill>
                  <a:schemeClr val="bg1"/>
                </a:solidFill>
              </a:rPr>
              <a:t>Paldies par uzmanību!!!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</a:t>
            </a:r>
            <a:r>
              <a:rPr lang="lv-LV" dirty="0" err="1" smtClean="0">
                <a:solidFill>
                  <a:schemeClr val="bg1"/>
                </a:solidFill>
              </a:rPr>
              <a:t>eto</a:t>
            </a: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Latvia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lv-LV" dirty="0" smtClean="0">
                <a:solidFill>
                  <a:schemeClr val="bg1"/>
                </a:solidFill>
              </a:rPr>
              <a:t>Baltijā vadošais </a:t>
            </a:r>
            <a:r>
              <a:rPr lang="lv-LV" dirty="0" err="1" smtClean="0">
                <a:solidFill>
                  <a:schemeClr val="bg1"/>
                </a:solidFill>
              </a:rPr>
              <a:t>i.t</a:t>
            </a:r>
            <a:r>
              <a:rPr lang="lv-LV" dirty="0" smtClean="0">
                <a:solidFill>
                  <a:schemeClr val="bg1"/>
                </a:solidFill>
              </a:rPr>
              <a:t>. uzņēmums</a:t>
            </a:r>
            <a:r>
              <a:rPr lang="lv-LV" dirty="0" smtClean="0">
                <a:solidFill>
                  <a:schemeClr val="bg1"/>
                </a:solidFill>
              </a:rPr>
              <a:t>, kas specializējas dažādu informācijas sistēmu </a:t>
            </a:r>
            <a:r>
              <a:rPr lang="lv-LV" dirty="0" smtClean="0">
                <a:solidFill>
                  <a:schemeClr val="bg1"/>
                </a:solidFill>
              </a:rPr>
              <a:t>izveidē. </a:t>
            </a:r>
            <a:r>
              <a:rPr lang="lv-LV" dirty="0" smtClean="0">
                <a:solidFill>
                  <a:schemeClr val="bg1"/>
                </a:solidFill>
              </a:rPr>
              <a:t>Uzņēmuma informatīvāko un eksportspējīgāko produktu - “</a:t>
            </a:r>
            <a:r>
              <a:rPr lang="lv-LV" dirty="0" err="1" smtClean="0">
                <a:solidFill>
                  <a:schemeClr val="bg1"/>
                </a:solidFill>
              </a:rPr>
              <a:t>Card</a:t>
            </a: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Suite</a:t>
            </a:r>
            <a:r>
              <a:rPr lang="lv-LV" dirty="0" smtClean="0">
                <a:solidFill>
                  <a:schemeClr val="bg1"/>
                </a:solidFill>
              </a:rPr>
              <a:t>” programmatūru, lieto vairāk nekā 400 finanšu institūcijas 33 pasaules valstīs</a:t>
            </a:r>
            <a:r>
              <a:rPr lang="lv-LV" dirty="0" smtClean="0">
                <a:solidFill>
                  <a:schemeClr val="bg1"/>
                </a:solidFill>
              </a:rPr>
              <a:t>. </a:t>
            </a:r>
            <a:r>
              <a:rPr lang="lv-LV" dirty="0" err="1" smtClean="0">
                <a:solidFill>
                  <a:schemeClr val="bg1"/>
                </a:solidFill>
              </a:rPr>
              <a:t>Tieto</a:t>
            </a: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Latvia</a:t>
            </a:r>
            <a:r>
              <a:rPr lang="lv-LV" dirty="0" smtClean="0">
                <a:solidFill>
                  <a:schemeClr val="bg1"/>
                </a:solidFill>
              </a:rPr>
              <a:t> uzņēmumā strādā vairāk kā 700 speciālistu.</a:t>
            </a:r>
            <a:endParaRPr lang="lv-LV" dirty="0" err="1" smtClean="0">
              <a:solidFill>
                <a:schemeClr val="bg1"/>
              </a:solidFill>
            </a:endParaRPr>
          </a:p>
        </p:txBody>
      </p:sp>
      <p:grpSp>
        <p:nvGrpSpPr>
          <p:cNvPr id="3076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Tehnoloģijas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C++ (</a:t>
            </a:r>
            <a:r>
              <a:rPr lang="lv-LV" dirty="0" err="1" smtClean="0">
                <a:solidFill>
                  <a:schemeClr val="bg1"/>
                </a:solidFill>
              </a:rPr>
              <a:t>Boost</a:t>
            </a:r>
            <a:r>
              <a:rPr lang="lv-LV" dirty="0" smtClean="0">
                <a:solidFill>
                  <a:schemeClr val="bg1"/>
                </a:solidFill>
              </a:rPr>
              <a:t> un </a:t>
            </a:r>
            <a:r>
              <a:rPr lang="lv-LV" dirty="0" err="1" smtClean="0">
                <a:solidFill>
                  <a:schemeClr val="bg1"/>
                </a:solidFill>
              </a:rPr>
              <a:t>Tuxedo</a:t>
            </a:r>
            <a:r>
              <a:rPr lang="lv-LV" dirty="0" smtClean="0">
                <a:solidFill>
                  <a:schemeClr val="bg1"/>
                </a:solidFill>
              </a:rPr>
              <a:t> C++ bibliotēkas)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PL/SQL un </a:t>
            </a:r>
            <a:r>
              <a:rPr lang="lv-LV" dirty="0" smtClean="0">
                <a:solidFill>
                  <a:schemeClr val="bg1"/>
                </a:solidFill>
              </a:rPr>
              <a:t>SQL</a:t>
            </a:r>
            <a:endParaRPr lang="lv-LV" dirty="0" smtClean="0">
              <a:solidFill>
                <a:schemeClr val="bg1"/>
              </a:solidFill>
            </a:endParaRP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Oracle</a:t>
            </a: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smtClean="0">
                <a:solidFill>
                  <a:schemeClr val="bg1"/>
                </a:solidFill>
              </a:rPr>
              <a:t>(datubāze un </a:t>
            </a:r>
            <a:r>
              <a:rPr lang="lv-LV" dirty="0" err="1" smtClean="0">
                <a:solidFill>
                  <a:schemeClr val="bg1"/>
                </a:solidFill>
              </a:rPr>
              <a:t>Tuxedo</a:t>
            </a:r>
            <a:r>
              <a:rPr lang="lv-LV" dirty="0" smtClean="0">
                <a:solidFill>
                  <a:schemeClr val="bg1"/>
                </a:solidFill>
              </a:rPr>
              <a:t>)</a:t>
            </a: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Make</a:t>
            </a:r>
            <a:r>
              <a:rPr lang="lv-LV" dirty="0" smtClean="0">
                <a:solidFill>
                  <a:schemeClr val="bg1"/>
                </a:solidFill>
              </a:rPr>
              <a:t> koda kompilācijas rīks</a:t>
            </a: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Unix</a:t>
            </a:r>
            <a:r>
              <a:rPr lang="lv-LV" dirty="0" smtClean="0">
                <a:solidFill>
                  <a:schemeClr val="bg1"/>
                </a:solidFill>
              </a:rPr>
              <a:t> un </a:t>
            </a:r>
            <a:r>
              <a:rPr lang="lv-LV" dirty="0" err="1" smtClean="0">
                <a:solidFill>
                  <a:schemeClr val="bg1"/>
                </a:solidFill>
              </a:rPr>
              <a:t>Linux</a:t>
            </a:r>
            <a:r>
              <a:rPr lang="lv-LV" dirty="0" smtClean="0">
                <a:solidFill>
                  <a:schemeClr val="bg1"/>
                </a:solidFill>
              </a:rPr>
              <a:t> (</a:t>
            </a:r>
            <a:r>
              <a:rPr lang="lv-LV" dirty="0" err="1" smtClean="0">
                <a:solidFill>
                  <a:schemeClr val="bg1"/>
                </a:solidFill>
              </a:rPr>
              <a:t>Sun</a:t>
            </a:r>
            <a:r>
              <a:rPr lang="lv-LV" dirty="0" smtClean="0">
                <a:solidFill>
                  <a:schemeClr val="bg1"/>
                </a:solidFill>
              </a:rPr>
              <a:t> OS, </a:t>
            </a:r>
            <a:r>
              <a:rPr lang="lv-LV" dirty="0" err="1" smtClean="0">
                <a:solidFill>
                  <a:schemeClr val="bg1"/>
                </a:solidFill>
              </a:rPr>
              <a:t>RedHat</a:t>
            </a:r>
            <a:r>
              <a:rPr lang="lv-LV" dirty="0" smtClean="0">
                <a:solidFill>
                  <a:schemeClr val="bg1"/>
                </a:solidFill>
              </a:rPr>
              <a:t>)</a:t>
            </a:r>
            <a:endParaRPr lang="lv-LV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Sistēmas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Git</a:t>
            </a:r>
            <a:endParaRPr lang="lv-LV" dirty="0" smtClean="0">
              <a:solidFill>
                <a:schemeClr val="bg1"/>
              </a:solidFill>
            </a:endParaRP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Stash</a:t>
            </a:r>
            <a:endParaRPr lang="lv-LV" dirty="0" smtClean="0">
              <a:solidFill>
                <a:schemeClr val="bg1"/>
              </a:solidFill>
            </a:endParaRP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Buildbot</a:t>
            </a:r>
            <a:endParaRPr lang="lv-LV" dirty="0" smtClean="0">
              <a:solidFill>
                <a:schemeClr val="bg1"/>
              </a:solidFill>
            </a:endParaRP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</a:t>
            </a:r>
            <a:r>
              <a:rPr lang="lv-LV" dirty="0" err="1" smtClean="0">
                <a:solidFill>
                  <a:schemeClr val="bg1"/>
                </a:solidFill>
              </a:rPr>
              <a:t>Jira</a:t>
            </a:r>
            <a:endParaRPr lang="lv-LV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Testēšana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Vienību testi (izstrādātāji)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 Funkcionālie, regresijas, integrācijas u.c. </a:t>
            </a:r>
            <a:r>
              <a:rPr lang="lv-LV" dirty="0" smtClean="0">
                <a:solidFill>
                  <a:schemeClr val="bg1"/>
                </a:solidFill>
              </a:rPr>
              <a:t>testi </a:t>
            </a:r>
            <a:r>
              <a:rPr lang="lv-LV" dirty="0" smtClean="0">
                <a:solidFill>
                  <a:schemeClr val="bg1"/>
                </a:solidFill>
              </a:rPr>
              <a:t>(testētāji)</a:t>
            </a:r>
            <a:endParaRPr lang="lv-LV" dirty="0" smtClean="0">
              <a:solidFill>
                <a:schemeClr val="bg1"/>
              </a:solidFill>
            </a:endParaRPr>
          </a:p>
          <a:p>
            <a:pPr marL="365760" indent="0">
              <a:spcAft>
                <a:spcPts val="0"/>
              </a:spcAft>
            </a:pPr>
            <a:r>
              <a:rPr lang="lv-LV" dirty="0" smtClean="0">
                <a:solidFill>
                  <a:schemeClr val="bg1"/>
                </a:solidFill>
              </a:rPr>
              <a:t> TAF (automatizēts testu veikšanas rīks</a:t>
            </a:r>
            <a:r>
              <a:rPr lang="lv-LV" dirty="0" smtClean="0">
                <a:solidFill>
                  <a:schemeClr val="bg1"/>
                </a:solidFill>
              </a:rPr>
              <a:t>)</a:t>
            </a:r>
            <a:endParaRPr lang="lv-LV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Eiro migrācija (I)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Mērķis – atjaunot rindā esošo ziņu atjaunošana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Izmantotās tehnoloģijas: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C++ izstrāde valoda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</a:t>
            </a:r>
            <a:r>
              <a:rPr lang="lv-LV" sz="2800" dirty="0" err="1" smtClean="0">
                <a:solidFill>
                  <a:schemeClr val="bg1"/>
                </a:solidFill>
              </a:rPr>
              <a:t>Tuxedo</a:t>
            </a:r>
            <a:endParaRPr lang="lv-LV" sz="2800" dirty="0" smtClean="0">
              <a:solidFill>
                <a:schemeClr val="bg1"/>
              </a:solidFill>
            </a:endParaRPr>
          </a:p>
          <a:p>
            <a:pPr marL="365760" indent="0">
              <a:spcAft>
                <a:spcPts val="0"/>
              </a:spcAft>
            </a:pPr>
            <a:r>
              <a:rPr lang="lv-LV" sz="2800" dirty="0" smtClean="0">
                <a:solidFill>
                  <a:schemeClr val="bg1"/>
                </a:solidFill>
              </a:rPr>
              <a:t> </a:t>
            </a:r>
            <a:r>
              <a:rPr lang="lv-LV" sz="2800" dirty="0" smtClean="0">
                <a:solidFill>
                  <a:schemeClr val="bg1"/>
                </a:solidFill>
              </a:rPr>
              <a:t>PL/SQL un SQL</a:t>
            </a:r>
            <a:endParaRPr lang="lv-LV" sz="28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Eiro migrācija (II)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euro_migration_rul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91347"/>
            <a:ext cx="8229600" cy="2011680"/>
          </a:xfrm>
        </p:spPr>
      </p:pic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Telefona numura pārbaude (I)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dirty="0" smtClean="0">
                <a:solidFill>
                  <a:schemeClr val="bg1"/>
                </a:solidFill>
              </a:rPr>
              <a:t>Mērķis – telefona numura pārbaude CUP kartēm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buNone/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Izmantotās tehnoloģijas: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C++ izstrāde valoda</a:t>
            </a:r>
          </a:p>
          <a:p>
            <a:pPr marL="365760" indent="0"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r>
              <a:rPr lang="lv-LV" sz="2800" dirty="0" smtClean="0">
                <a:solidFill>
                  <a:schemeClr val="bg1"/>
                </a:solidFill>
              </a:rPr>
              <a:t> </a:t>
            </a:r>
            <a:r>
              <a:rPr lang="lv-LV" sz="2800" dirty="0" err="1" smtClean="0">
                <a:solidFill>
                  <a:schemeClr val="bg1"/>
                </a:solidFill>
              </a:rPr>
              <a:t>Tuxedo</a:t>
            </a:r>
            <a:endParaRPr lang="lv-LV" sz="28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/>
                </a:solidFill>
              </a:rPr>
              <a:t>Telefona numura pārbaude</a:t>
            </a:r>
            <a:r>
              <a:rPr lang="lv-LV" dirty="0" smtClean="0">
                <a:solidFill>
                  <a:schemeClr val="bg1"/>
                </a:solidFill>
              </a:rPr>
              <a:t> (II)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Content Placeholder 14" descr="phone_check_logi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879" y="1200150"/>
            <a:ext cx="6600241" cy="3394075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CDB4E-1A33-413B-B3D0-BA228A4073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">
  <a:themeElements>
    <a:clrScheme name="Bokeh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279FF"/>
      </a:accent1>
      <a:accent2>
        <a:srgbClr val="5336D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79FF"/>
      </a:hlink>
      <a:folHlink>
        <a:srgbClr val="FEB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</Template>
  <TotalTime>185</TotalTime>
  <Words>264</Words>
  <Application>Microsoft Office PowerPoint</Application>
  <PresentationFormat>On-screen Show (16:9)</PresentationFormat>
  <Paragraphs>61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10</vt:lpstr>
      <vt:lpstr>Integrētās izdevēju autorizācijas lietotnes izstrāde</vt:lpstr>
      <vt:lpstr>Tieto Latvia</vt:lpstr>
      <vt:lpstr>Tehnoloģijas</vt:lpstr>
      <vt:lpstr>Sistēmas</vt:lpstr>
      <vt:lpstr>Testēšana</vt:lpstr>
      <vt:lpstr>Eiro migrācija (I)</vt:lpstr>
      <vt:lpstr>Eiro migrācija (II)</vt:lpstr>
      <vt:lpstr>Telefona numura pārbaude (I)</vt:lpstr>
      <vt:lpstr>Telefona numura pārbaude (II)</vt:lpstr>
      <vt:lpstr>Rindas konf. ielasīšana (I)</vt:lpstr>
      <vt:lpstr>Rindas konf. ielasīšana (II)</vt:lpstr>
      <vt:lpstr>Kriptogrāfisko vērtību migrēšana (I)</vt:lpstr>
      <vt:lpstr>Kriptogrāfisko vērtību migrēšana(II)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test</dc:creator>
  <cp:lastModifiedBy>test</cp:lastModifiedBy>
  <cp:revision>40</cp:revision>
  <dcterms:created xsi:type="dcterms:W3CDTF">2014-12-09T11:24:43Z</dcterms:created>
  <dcterms:modified xsi:type="dcterms:W3CDTF">2014-12-09T14:29:55Z</dcterms:modified>
</cp:coreProperties>
</file>