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60" r:id="rId5"/>
    <p:sldId id="262" r:id="rId6"/>
    <p:sldId id="261" r:id="rId7"/>
    <p:sldId id="263" r:id="rId8"/>
    <p:sldId id="259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80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46A53-EB57-4E2A-8559-788A70DE6F02}" type="datetimeFigureOut">
              <a:rPr lang="lv-LV" smtClean="0"/>
              <a:t>2014.12.07.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FE23E-3020-4521-84DA-88540D38A5F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48391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723878"/>
            <a:ext cx="7772400" cy="90192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354810"/>
            <a:ext cx="6400800" cy="59320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9083-EF34-4851-8E29-33303BE5AADD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72D7-7CCF-4E93-ABF6-394E7AD5E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9712" y="205979"/>
            <a:ext cx="6707088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79712" y="1200151"/>
            <a:ext cx="6707088" cy="3394472"/>
          </a:xfrm>
        </p:spPr>
        <p:txBody>
          <a:bodyPr/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B4EF-10B9-4398-BA68-63366CB3742B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72D7-7CCF-4E93-ABF6-394E7AD5E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28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2)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73D2-A473-460D-B88F-124A4B8CC853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72D7-7CCF-4E93-ABF6-394E7AD5E9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771550"/>
            <a:ext cx="8219256" cy="857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7544" y="1635646"/>
            <a:ext cx="8219256" cy="295897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159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B43BF-F72E-4FDA-84EE-6BCAF7E09548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272D7-7CCF-4E93-ABF6-394E7AD5E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6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651870"/>
            <a:ext cx="7772400" cy="901923"/>
          </a:xfrm>
        </p:spPr>
        <p:txBody>
          <a:bodyPr/>
          <a:lstStyle/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smtClean="0"/>
              <a:t>Ivars Naglis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72D7-7CCF-4E93-ABF6-394E7AD5E9BB}" type="slidenum">
              <a:rPr lang="en-US" sz="2800" kern="1600" smtClean="0"/>
              <a:t>1</a:t>
            </a:fld>
            <a:endParaRPr lang="en-US" sz="2800" kern="1600" dirty="0"/>
          </a:p>
        </p:txBody>
      </p:sp>
    </p:spTree>
    <p:extLst>
      <p:ext uri="{BB962C8B-B14F-4D97-AF65-F5344CB8AC3E}">
        <p14:creationId xmlns:p14="http://schemas.microsoft.com/office/powerpoint/2010/main" val="341423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</a:t>
            </a:r>
            <a:r>
              <a:rPr lang="lv-LV" dirty="0" smtClean="0"/>
              <a:t>ieto Latvia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Tieto LV desciption and what I did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72D7-7CCF-4E93-ABF6-394E7AD5E9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9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lv-LV" dirty="0" smtClean="0"/>
              <a:t>ehnoloģijas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Please on nice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72D7-7CCF-4E93-ABF6-394E7AD5E9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1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Eiro migrācija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C++ izstrādes valoda un Tuxedo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72D7-7CCF-4E93-ABF6-394E7AD5E9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dirty="0" smtClean="0"/>
              <a:t>Kriptogrāfisko atslēgu mig.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PL/SQL un SQL vaicājumu valoda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72D7-7CCF-4E93-ABF6-394E7AD5E9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7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Profila parametru migrācija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PL/SQL un SQL vaicājumu valoda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72D7-7CCF-4E93-ABF6-394E7AD5E9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Vaicājuma optimizācija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SQL vaicājumu valoda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72D7-7CCF-4E93-ABF6-394E7AD5E9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8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Secinājumi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Man sāp celis, ja kāds man iesit pa celi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72D7-7CCF-4E93-ABF6-394E7AD5E9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0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Ieteikumi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Kads ceļ ir nepieciešams pagriezt rokas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72D7-7CCF-4E93-ABF6-394E7AD5E9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36</Template>
  <TotalTime>17</TotalTime>
  <Words>78</Words>
  <Application>Microsoft Office PowerPoint</Application>
  <PresentationFormat>On-screen Show (16:9)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36</vt:lpstr>
      <vt:lpstr>NAME OF PRESENTATION</vt:lpstr>
      <vt:lpstr>Tieto Latvia</vt:lpstr>
      <vt:lpstr>Tehnoloģijas</vt:lpstr>
      <vt:lpstr>Eiro migrācija</vt:lpstr>
      <vt:lpstr>Kriptogrāfisko atslēgu mig.</vt:lpstr>
      <vt:lpstr>Profila parametru migrācija</vt:lpstr>
      <vt:lpstr>Vaicājuma optimizācija</vt:lpstr>
      <vt:lpstr>Secinājumi</vt:lpstr>
      <vt:lpstr>Ieteikumi</vt:lpstr>
    </vt:vector>
  </TitlesOfParts>
  <Company>Tieto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Naglis Ivars</dc:creator>
  <cp:lastModifiedBy>Naglis Ivars</cp:lastModifiedBy>
  <cp:revision>19</cp:revision>
  <dcterms:created xsi:type="dcterms:W3CDTF">2014-12-07T08:19:38Z</dcterms:created>
  <dcterms:modified xsi:type="dcterms:W3CDTF">2014-12-07T08:53:54Z</dcterms:modified>
</cp:coreProperties>
</file>