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37"/>
    <a:srgbClr val="00882D"/>
    <a:srgbClr val="009C2D"/>
    <a:srgbClr val="7B3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885D-8B08-48D8-B137-FD8F368F18C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5489-DEB1-4B5E-A682-4ED50B59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76" y="527864"/>
            <a:ext cx="1574757" cy="1309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0653" y="997899"/>
            <a:ext cx="13378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rr</a:t>
            </a:r>
            <a:r>
              <a:rPr lang="en-US" dirty="0" smtClean="0"/>
              <a:t>-workshop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83" y="1309566"/>
            <a:ext cx="1574757" cy="13094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29403" y="1720332"/>
            <a:ext cx="599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83" y="2066915"/>
            <a:ext cx="1574757" cy="13094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95392" y="2492498"/>
            <a:ext cx="8677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83" y="2824264"/>
            <a:ext cx="1574757" cy="13094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84080" y="3264664"/>
            <a:ext cx="10903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83" y="3581613"/>
            <a:ext cx="1574757" cy="13094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25048" y="4036830"/>
            <a:ext cx="8084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83" y="4338962"/>
            <a:ext cx="1574757" cy="130940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32871" y="4808997"/>
            <a:ext cx="792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400" y="1737266"/>
            <a:ext cx="0" cy="3258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75400" y="1947332"/>
            <a:ext cx="412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75400" y="2709332"/>
            <a:ext cx="412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75400" y="3471332"/>
            <a:ext cx="412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75400" y="4233332"/>
            <a:ext cx="412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75400" y="4995332"/>
            <a:ext cx="412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0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Layton, Richard A</dc:creator>
  <cp:lastModifiedBy>Layton, Richard A</cp:lastModifiedBy>
  <cp:revision>16</cp:revision>
  <dcterms:created xsi:type="dcterms:W3CDTF">2016-06-28T23:34:37Z</dcterms:created>
  <dcterms:modified xsi:type="dcterms:W3CDTF">2016-08-24T23:50:30Z</dcterms:modified>
</cp:coreProperties>
</file>