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aven Pro" panose="020B0604020202020204" charset="0"/>
      <p:regular r:id="rId15"/>
      <p:bold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56f46ef8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56f46ef8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56f46ef80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56f46ef8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56f46ef80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56f46ef80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56f46ef80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56f46ef8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56f46ef80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56f46ef8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56f46ef80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56f46ef80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56f46ef80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56f46ef8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56f46ef80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156f46ef80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156f46ef80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156f46ef80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56f46ef80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56f46ef8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56f46ef80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56f46ef80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Final Project</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Veteran Analysis by</a:t>
            </a:r>
            <a:endParaRPr/>
          </a:p>
          <a:p>
            <a:pPr marL="0" lvl="0" indent="0" algn="l" rtl="0">
              <a:spcBef>
                <a:spcPts val="0"/>
              </a:spcBef>
              <a:spcAft>
                <a:spcPts val="0"/>
              </a:spcAft>
              <a:buNone/>
            </a:pPr>
            <a:r>
              <a:rPr lang="en"/>
              <a:t>Fritz Knack, Stacey Hart, Ron Bingham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Results (insert here)</a:t>
            </a:r>
            <a:endParaRPr/>
          </a:p>
        </p:txBody>
      </p:sp>
      <p:sp>
        <p:nvSpPr>
          <p:cNvPr id="337" name="Google Shape;337;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Visualization (insert here)</a:t>
            </a:r>
            <a:endParaRPr/>
          </a:p>
        </p:txBody>
      </p:sp>
      <p:sp>
        <p:nvSpPr>
          <p:cNvPr id="343" name="Google Shape;343;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44" name="Google Shape;344;p23"/>
          <p:cNvPicPr preferRelativeResize="0"/>
          <p:nvPr/>
        </p:nvPicPr>
        <p:blipFill>
          <a:blip r:embed="rId3">
            <a:alphaModFix/>
          </a:blip>
          <a:stretch>
            <a:fillRect/>
          </a:stretch>
        </p:blipFill>
        <p:spPr>
          <a:xfrm>
            <a:off x="1303800" y="1208953"/>
            <a:ext cx="7030500" cy="38032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Visualization (cont.)</a:t>
            </a:r>
            <a:endParaRPr/>
          </a:p>
        </p:txBody>
      </p:sp>
      <p:sp>
        <p:nvSpPr>
          <p:cNvPr id="350" name="Google Shape;350;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1" name="Google Shape;351;p24"/>
          <p:cNvPicPr preferRelativeResize="0"/>
          <p:nvPr/>
        </p:nvPicPr>
        <p:blipFill>
          <a:blip r:embed="rId3">
            <a:alphaModFix/>
          </a:blip>
          <a:stretch>
            <a:fillRect/>
          </a:stretch>
        </p:blipFill>
        <p:spPr>
          <a:xfrm>
            <a:off x="1303800" y="1229125"/>
            <a:ext cx="7030501" cy="380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Veteran Analysis</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retrieved census data from Kaggle for 2015-2019 for the following:</a:t>
            </a:r>
            <a:endParaRPr/>
          </a:p>
          <a:p>
            <a:pPr marL="457200" lvl="0" indent="-311150" algn="l" rtl="0">
              <a:spcBef>
                <a:spcPts val="1200"/>
              </a:spcBef>
              <a:spcAft>
                <a:spcPts val="0"/>
              </a:spcAft>
              <a:buSzPts val="1300"/>
              <a:buChar char="●"/>
            </a:pPr>
            <a:r>
              <a:rPr lang="en"/>
              <a:t>Veteran population for US states including Race, Education, and Employment stats</a:t>
            </a:r>
            <a:endParaRPr/>
          </a:p>
          <a:p>
            <a:pPr marL="457200" lvl="0" indent="-311150" algn="l" rtl="0">
              <a:spcBef>
                <a:spcPts val="0"/>
              </a:spcBef>
              <a:spcAft>
                <a:spcPts val="0"/>
              </a:spcAft>
              <a:buSzPts val="1300"/>
              <a:buChar char="●"/>
            </a:pPr>
            <a:r>
              <a:rPr lang="en"/>
              <a:t>Overall population for all citizens for the same date range</a:t>
            </a:r>
            <a:endParaRPr/>
          </a:p>
          <a:p>
            <a:pPr marL="457200" lvl="0" indent="-311150" algn="l" rtl="0">
              <a:spcBef>
                <a:spcPts val="0"/>
              </a:spcBef>
              <a:spcAft>
                <a:spcPts val="0"/>
              </a:spcAft>
              <a:buSzPts val="1300"/>
              <a:buChar char="●"/>
            </a:pPr>
            <a:r>
              <a:rPr lang="en"/>
              <a:t>Latitude and Longitude of states for use in visulaization</a:t>
            </a:r>
            <a:endParaRPr/>
          </a:p>
          <a:p>
            <a:pPr marL="0" lvl="0" indent="0" algn="l" rtl="0">
              <a:spcBef>
                <a:spcPts val="1200"/>
              </a:spcBef>
              <a:spcAft>
                <a:spcPts val="1200"/>
              </a:spcAft>
              <a:buNone/>
            </a:pPr>
            <a:r>
              <a:rPr lang="en"/>
              <a:t>The purpose of this project is to analyze the data for veteran population over a span of time compared to total population. Take this data set and put in a machine learning model to predict future enlistment for each state.</a:t>
            </a:r>
            <a:endParaRPr/>
          </a:p>
        </p:txBody>
      </p:sp>
      <p:pic>
        <p:nvPicPr>
          <p:cNvPr id="285" name="Google Shape;285;p14"/>
          <p:cNvPicPr preferRelativeResize="0"/>
          <p:nvPr/>
        </p:nvPicPr>
        <p:blipFill>
          <a:blip r:embed="rId3">
            <a:alphaModFix/>
          </a:blip>
          <a:stretch>
            <a:fillRect/>
          </a:stretch>
        </p:blipFill>
        <p:spPr>
          <a:xfrm>
            <a:off x="4631325" y="318463"/>
            <a:ext cx="4227301" cy="155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Resources/Tools</a:t>
            </a:r>
            <a:endParaRPr/>
          </a:p>
        </p:txBody>
      </p:sp>
      <p:sp>
        <p:nvSpPr>
          <p:cNvPr id="291" name="Google Shape;291;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this project we utilized Pandas, Jupyter Notebook, AWS, Postgres, and Tableau. We initially cleaned the data sets into usable pandas DataFrames and exported them to csv files. This data was then added to Postgres in order to join/merge the data to place into a machine learning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Samples</a:t>
            </a:r>
            <a:endParaRPr/>
          </a:p>
        </p:txBody>
      </p:sp>
      <p:sp>
        <p:nvSpPr>
          <p:cNvPr id="297" name="Google Shape;297;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the next few slides there are examples of code where the date was cleaned into usable DataFrames to easily be added to SQL tables in Postgres.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03" name="Google Shape;303;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4" name="Google Shape;304;p17"/>
          <p:cNvPicPr preferRelativeResize="0"/>
          <p:nvPr/>
        </p:nvPicPr>
        <p:blipFill>
          <a:blip r:embed="rId3">
            <a:alphaModFix/>
          </a:blip>
          <a:stretch>
            <a:fillRect/>
          </a:stretch>
        </p:blipFill>
        <p:spPr>
          <a:xfrm>
            <a:off x="1303800" y="1674775"/>
            <a:ext cx="7030499" cy="317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10" name="Google Shape;310;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1" name="Google Shape;311;p18"/>
          <p:cNvPicPr preferRelativeResize="0"/>
          <p:nvPr/>
        </p:nvPicPr>
        <p:blipFill>
          <a:blip r:embed="rId3">
            <a:alphaModFix/>
          </a:blip>
          <a:stretch>
            <a:fillRect/>
          </a:stretch>
        </p:blipFill>
        <p:spPr>
          <a:xfrm>
            <a:off x="1303800" y="1699075"/>
            <a:ext cx="7030499" cy="312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Example</a:t>
            </a:r>
            <a:endParaRPr/>
          </a:p>
        </p:txBody>
      </p:sp>
      <p:sp>
        <p:nvSpPr>
          <p:cNvPr id="317" name="Google Shape;317;p19"/>
          <p:cNvSpPr txBox="1">
            <a:spLocks noGrp="1"/>
          </p:cNvSpPr>
          <p:nvPr>
            <p:ph type="body" idx="1"/>
          </p:nvPr>
        </p:nvSpPr>
        <p:spPr>
          <a:xfrm>
            <a:off x="1303800" y="1990050"/>
            <a:ext cx="7030500" cy="140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8" name="Google Shape;318;p19"/>
          <p:cNvPicPr preferRelativeResize="0"/>
          <p:nvPr/>
        </p:nvPicPr>
        <p:blipFill>
          <a:blip r:embed="rId3">
            <a:alphaModFix/>
          </a:blip>
          <a:stretch>
            <a:fillRect/>
          </a:stretch>
        </p:blipFill>
        <p:spPr>
          <a:xfrm>
            <a:off x="1303800" y="1173400"/>
            <a:ext cx="7030502" cy="1953205"/>
          </a:xfrm>
          <a:prstGeom prst="rect">
            <a:avLst/>
          </a:prstGeom>
          <a:noFill/>
          <a:ln>
            <a:noFill/>
          </a:ln>
        </p:spPr>
      </p:pic>
      <p:pic>
        <p:nvPicPr>
          <p:cNvPr id="319" name="Google Shape;319;p19"/>
          <p:cNvPicPr preferRelativeResize="0"/>
          <p:nvPr/>
        </p:nvPicPr>
        <p:blipFill>
          <a:blip r:embed="rId4">
            <a:alphaModFix/>
          </a:blip>
          <a:stretch>
            <a:fillRect/>
          </a:stretch>
        </p:blipFill>
        <p:spPr>
          <a:xfrm>
            <a:off x="1303800" y="3126600"/>
            <a:ext cx="7030501" cy="189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Postgres (insert here)</a:t>
            </a:r>
            <a:endParaRPr/>
          </a:p>
        </p:txBody>
      </p:sp>
      <p:sp>
        <p:nvSpPr>
          <p:cNvPr id="325" name="Google Shape;325;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(insert here)</a:t>
            </a:r>
            <a:endParaRPr/>
          </a:p>
        </p:txBody>
      </p:sp>
      <p:sp>
        <p:nvSpPr>
          <p:cNvPr id="331" name="Google Shape;331;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Words>
  <Application>Microsoft Office PowerPoint</Application>
  <PresentationFormat>On-screen Show (16:9)</PresentationFormat>
  <Paragraphs>21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Nunito</vt:lpstr>
      <vt:lpstr>Arial</vt:lpstr>
      <vt:lpstr>Maven Pro</vt:lpstr>
      <vt:lpstr>Momentum</vt:lpstr>
      <vt:lpstr>Final Project</vt:lpstr>
      <vt:lpstr>Veteran Analysis</vt:lpstr>
      <vt:lpstr>Resources/Tools</vt:lpstr>
      <vt:lpstr>Code Samples</vt:lpstr>
      <vt:lpstr>Code Example</vt:lpstr>
      <vt:lpstr>Code Example</vt:lpstr>
      <vt:lpstr>Code Example</vt:lpstr>
      <vt:lpstr>Postgres (insert here)</vt:lpstr>
      <vt:lpstr>Machine Learning (insert here)</vt:lpstr>
      <vt:lpstr>Machine Learning Results (insert here)</vt:lpstr>
      <vt:lpstr>Visualization (insert here)</vt:lpstr>
      <vt:lpstr>Visualization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Ronald Bingham</dc:creator>
  <cp:lastModifiedBy>Ronald Bingham</cp:lastModifiedBy>
  <cp:revision>1</cp:revision>
  <dcterms:modified xsi:type="dcterms:W3CDTF">2022-02-16T14:32:59Z</dcterms:modified>
</cp:coreProperties>
</file>