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022D-E22C-4EDC-B395-D75AEE85A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1F929-3CE0-4CB0-B9D9-E64AB3E69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C8EF-8A25-4E06-9963-A0CE682E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8FBEE-4D04-42B9-B4DB-2FDE1B98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6E11-BF08-4755-AB7D-7BB535BC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84AB-D63D-4AA0-A49E-A0A7D807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BD7AF-CE58-4DE5-A0BE-D0047F70C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16B5-7BE6-4E40-AD41-17415717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23059-70F7-465C-9069-7188A0BC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258C-3F86-4270-96C3-687ED6A6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AFA01-02E3-42F3-BE28-8D58BFE54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CB7E1-7CB6-4902-A8FE-AB58E708F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F688-E69E-423C-8AB2-6C8D5A30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9EF5-3448-44C6-B8B6-830E57C2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49D7-3B19-4ABB-B076-2FDEAB91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82C5-B5F0-4A7B-B2F0-28778ECA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49BB-D18C-4961-A1E2-12CEE229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6C512-C81C-48C9-B9B8-347438B4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D219-4386-4580-BF43-5DDEE09E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E30F-C335-49A4-A400-34E81798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0E02-4758-4C8F-BAF1-FA9FC688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684B-8166-467A-B197-4C11D121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4D69-65D6-42D6-A754-548ACE63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7E26-617F-4704-8204-72848182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8AAA-565F-4FE1-89A6-812B5BE5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2B19-68AE-4073-AE27-175F95A0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2829-C384-47EB-BB01-97FA642D2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95FC-4F86-48DE-B6F0-4572D30D0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DA4D8-732D-4954-B33A-078B3C77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CE8EA-0504-4AFD-9B1F-DD90E0C3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9175-1846-4807-8DD9-DD5619C7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5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B03-617B-4707-B31F-2727D1D8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CB9A-53FA-4A06-B496-57741A77A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CFBA-BF85-4665-A98D-EDCF7AC97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10C00-ABF9-43B3-B1A7-014177AF3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25A8F-B805-465E-B02B-E91429191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8BC25-BAE8-495D-A3C1-E25AC517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AA8C8-B3C1-4E6F-A78A-2221F9AD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391F-601C-43D2-80DE-C419603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2EE9-4620-4758-BC8A-40A06399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8E148-B8E9-4850-AAF6-4AA397B8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27934-A030-413A-9930-4BBD4261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2F795-B8C7-4EB3-8155-57FA5295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67807-9079-4C44-A41B-D6561804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91CE1-D3D4-4B58-867E-50638F5F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29D09-3CC5-4610-B30F-36500F3C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3F2D-CC14-4428-8B7A-0C52396F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C7CE-E82C-48C4-881C-0FE2ADC9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676D-FBEC-44FD-BA0C-D23B9661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C9F2-217C-40FB-9AAC-9DE1E65F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0C4A6-C6E5-444F-963F-C92AE1A9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30BB6-1CE4-4D13-B99B-4DBDD9FE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8740-CF5C-42C3-B480-155DA018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15B97-4414-4ADE-9644-E73C845B9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7EF63-9B1E-4528-A3F1-B8734426E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CC23-C7F1-47C1-AC54-F739B6CB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349C-B4D1-42D7-AFAE-179D7FA7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C2EC-7D29-46DA-AF6E-E860F88F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D45BE-54A3-408B-85F5-004B8A29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59CD5-6199-40DE-85A0-A041CE31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ED70-DB40-439C-83C2-8F9DB505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10C0-1DDF-449A-ABA0-01D9B08E9DA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3EA8-DD58-4FD0-B44F-9EC8DC92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99DC0-B69E-45C2-9147-B01AAFC8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4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education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36B19-B6C5-40DC-98E5-94C852210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Education and Taxes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A39A-B3D4-4EC3-8E9F-71FCEE15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1900">
                <a:solidFill>
                  <a:srgbClr val="080808"/>
                </a:solidFill>
              </a:rPr>
              <a:t>Stacey Smoot</a:t>
            </a:r>
          </a:p>
          <a:p>
            <a:r>
              <a:rPr lang="en-US" sz="1900">
                <a:solidFill>
                  <a:srgbClr val="080808"/>
                </a:solidFill>
              </a:rPr>
              <a:t>Jake Rose</a:t>
            </a:r>
          </a:p>
          <a:p>
            <a:r>
              <a:rPr lang="en-US" sz="1900">
                <a:solidFill>
                  <a:srgbClr val="080808"/>
                </a:solidFill>
              </a:rPr>
              <a:t>Andy O’Bryan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3BE332-5CBA-4AFB-8DEB-4C70A33F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Indiana –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Hoosiers!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88CDB-35EB-453D-B682-1638EB2F8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1457471"/>
            <a:ext cx="7213517" cy="47194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u="sng" dirty="0"/>
              <a:t>Hypothesis: </a:t>
            </a:r>
          </a:p>
          <a:p>
            <a:r>
              <a:rPr lang="en-US" sz="1700" dirty="0"/>
              <a:t>Zip codes with greater educational availability (defined: number of public schools K-12 and colleges) has higher per capita income and higher percentage of electronic tax fillings with direct deposit returns.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r>
              <a:rPr lang="en-US" sz="1700" u="sng" dirty="0"/>
              <a:t>Data Used: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Public Schools – </a:t>
            </a:r>
          </a:p>
          <a:p>
            <a:r>
              <a:rPr lang="en-US" sz="1700" i="0" u="none" strike="noStrike" dirty="0">
                <a:effectLst/>
              </a:rPr>
              <a:t>https://www.kaggle.com/carlosaguayo/usa-public-schools</a:t>
            </a:r>
            <a:r>
              <a:rPr lang="en-US" sz="1700" dirty="0"/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Colleges –</a:t>
            </a:r>
          </a:p>
          <a:p>
            <a:r>
              <a:rPr lang="en-US" sz="1700" dirty="0"/>
              <a:t>https://www.registrar.iastate.edu/sites/default/files/uploads/codebook/bystate.pdf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</a:rPr>
              <a:t>IRS – </a:t>
            </a:r>
          </a:p>
          <a:p>
            <a:r>
              <a:rPr lang="en-US" sz="1700" i="0" dirty="0">
                <a:effectLst/>
              </a:rPr>
              <a:t>https://www.irs.gov/statistics/soi-tax-stats-individual-income-tax-statistics-zip-code-data-soi </a:t>
            </a:r>
            <a:endParaRPr lang="en-US" sz="17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icture containing indoor, lit, dark, colorful&#10;&#10;Description automatically generated">
            <a:extLst>
              <a:ext uri="{FF2B5EF4-FFF2-40B4-BE49-F238E27FC236}">
                <a16:creationId xmlns:a16="http://schemas.microsoft.com/office/drawing/2014/main" id="{F3B4DE16-AA19-49B9-8069-8BBB69D5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51764" y="2089546"/>
            <a:ext cx="3416214" cy="29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78E09-AD05-451C-A2E3-D61256CC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Considerations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E7BCD-79E1-4809-87E2-21107033D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998" y="643467"/>
            <a:ext cx="5457533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Some people do not file taxes, which could not be accounted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Economic and social situations affecting income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Education and Taxes</vt:lpstr>
      <vt:lpstr>Indiana – Hoo Hoo Hoosiers!</vt:lpstr>
      <vt:lpstr>Considerations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Taxes</dc:title>
  <dc:creator>Tyler Smoot</dc:creator>
  <cp:lastModifiedBy>Tyler Smoot</cp:lastModifiedBy>
  <cp:revision>1</cp:revision>
  <dcterms:created xsi:type="dcterms:W3CDTF">2021-09-08T23:42:07Z</dcterms:created>
  <dcterms:modified xsi:type="dcterms:W3CDTF">2021-09-09T00:11:13Z</dcterms:modified>
</cp:coreProperties>
</file>