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022D-E22C-4EDC-B395-D75AEE85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929-3CE0-4CB0-B9D9-E64AB3E6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C8EF-8A25-4E06-9963-A0CE682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FBEE-4D04-42B9-B4DB-2FDE1B98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6E11-BF08-4755-AB7D-7BB535BC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84AB-D63D-4AA0-A49E-A0A7D807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BD7AF-CE58-4DE5-A0BE-D0047F70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16B5-7BE6-4E40-AD41-17415717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3059-70F7-465C-9069-7188A0BC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258C-3F86-4270-96C3-687ED6A6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AFA01-02E3-42F3-BE28-8D58BFE54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CB7E1-7CB6-4902-A8FE-AB58E708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F688-E69E-423C-8AB2-6C8D5A30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9EF5-3448-44C6-B8B6-830E57C2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49D7-3B19-4ABB-B076-2FDEAB9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2C5-B5F0-4A7B-B2F0-28778EC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49BB-D18C-4961-A1E2-12CEE229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C512-C81C-48C9-B9B8-347438B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D219-4386-4580-BF43-5DDEE09E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E30F-C335-49A4-A400-34E81798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E02-4758-4C8F-BAF1-FA9FC68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684B-8166-467A-B197-4C11D121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4D69-65D6-42D6-A754-548ACE6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E26-617F-4704-8204-7284818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8AAA-565F-4FE1-89A6-812B5BE5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2B19-68AE-4073-AE27-175F95A0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2829-C384-47EB-BB01-97FA642D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95FC-4F86-48DE-B6F0-4572D30D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A4D8-732D-4954-B33A-078B3C7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CE8EA-0504-4AFD-9B1F-DD90E0C3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9175-1846-4807-8DD9-DD5619C7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B03-617B-4707-B31F-2727D1D8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CB9A-53FA-4A06-B496-57741A77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CFBA-BF85-4665-A98D-EDCF7AC9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0C00-ABF9-43B3-B1A7-014177AF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25A8F-B805-465E-B02B-E91429191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8BC25-BAE8-495D-A3C1-E25AC517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AA8C8-B3C1-4E6F-A78A-2221F9A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391F-601C-43D2-80DE-C419603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2EE9-4620-4758-BC8A-40A06399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8E148-B8E9-4850-AAF6-4AA397B8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7934-A030-413A-9930-4BBD4261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2F795-B8C7-4EB3-8155-57FA5295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67807-9079-4C44-A41B-D6561804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91CE1-D3D4-4B58-867E-50638F5F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9D09-3CC5-4610-B30F-36500F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3F2D-CC14-4428-8B7A-0C52396F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C7CE-E82C-48C4-881C-0FE2ADC9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676D-FBEC-44FD-BA0C-D23B9661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C9F2-217C-40FB-9AAC-9DE1E65F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C4A6-C6E5-444F-963F-C92AE1A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0BB6-1CE4-4D13-B99B-4DBDD9FE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8740-CF5C-42C3-B480-155DA01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15B97-4414-4ADE-9644-E73C845B9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7EF63-9B1E-4528-A3F1-B8734426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CC23-C7F1-47C1-AC54-F739B6CB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349C-B4D1-42D7-AFAE-179D7FA7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C2EC-7D29-46DA-AF6E-E860F88F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D45BE-54A3-408B-85F5-004B8A2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59CD5-6199-40DE-85A0-A041CE31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ED70-DB40-439C-83C2-8F9DB505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10C0-1DDF-449A-ABA0-01D9B08E9D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3EA8-DD58-4FD0-B44F-9EC8DC9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99DC0-B69E-45C2-9147-B01AAFC8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CE4E-61F4-4932-B183-73EC0258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education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rejected-stamp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6B19-B6C5-40DC-98E5-94C852210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Education and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A39A-B3D4-4EC3-8E9F-71FCEE15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>
                <a:solidFill>
                  <a:srgbClr val="080808"/>
                </a:solidFill>
              </a:rPr>
              <a:t>Stacey Smoot</a:t>
            </a:r>
          </a:p>
          <a:p>
            <a:r>
              <a:rPr lang="en-US" sz="1900">
                <a:solidFill>
                  <a:srgbClr val="080808"/>
                </a:solidFill>
              </a:rPr>
              <a:t>Jake Rose</a:t>
            </a:r>
          </a:p>
          <a:p>
            <a:r>
              <a:rPr lang="en-US" sz="1900">
                <a:solidFill>
                  <a:srgbClr val="080808"/>
                </a:solidFill>
              </a:rPr>
              <a:t>Andy O’Bryan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BE332-5CBA-4AFB-8DEB-4C70A33F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Indiana – Hoo Hoo Hoosiers!</a:t>
            </a:r>
          </a:p>
        </p:txBody>
      </p:sp>
      <p:sp>
        <p:nvSpPr>
          <p:cNvPr id="5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8CDB-35EB-453D-B682-1638EB2F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690456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u="sng" dirty="0"/>
              <a:t>Hypothesis: </a:t>
            </a:r>
          </a:p>
          <a:p>
            <a:r>
              <a:rPr lang="en-US" sz="1500" dirty="0"/>
              <a:t>Zip codes with greater educational availability (defined: number of public schools K-12 and colleges) have higher per capita income and higher percentage of electronic tax fillings with direct deposit returns. </a:t>
            </a:r>
          </a:p>
          <a:p>
            <a:endParaRPr lang="en-US" sz="1000" dirty="0"/>
          </a:p>
          <a:p>
            <a:r>
              <a:rPr lang="en-US" sz="1500" u="sng" dirty="0"/>
              <a:t>Data Used: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Public Schools –</a:t>
            </a:r>
            <a:br>
              <a:rPr lang="en-US" sz="1500" dirty="0"/>
            </a:br>
            <a:r>
              <a:rPr lang="en-US" sz="1500" i="0" u="none" strike="noStrike" dirty="0">
                <a:effectLst/>
              </a:rPr>
              <a:t>https://www.kaggle.com/carlosaguayo/usa-public-schools</a:t>
            </a:r>
            <a:r>
              <a:rPr lang="en-US" sz="15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Colleges –  https://www.registrar.iastate.edu/sites/default/files/uploads/codebook/bystate.pdf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i="0" dirty="0">
                <a:effectLst/>
              </a:rPr>
              <a:t>IRS – </a:t>
            </a:r>
            <a:br>
              <a:rPr lang="en-US" sz="1500" i="0" dirty="0">
                <a:effectLst/>
              </a:rPr>
            </a:br>
            <a:r>
              <a:rPr lang="en-US" sz="1500" i="0" dirty="0">
                <a:effectLst/>
              </a:rPr>
              <a:t>https://www.irs.gov/statistics/soi-tax-stats-individual-income-tax-statistics-zip-code-data-soi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Census Data – </a:t>
            </a:r>
            <a:br>
              <a:rPr lang="en-US" sz="1500" dirty="0"/>
            </a:br>
            <a:r>
              <a:rPr lang="en-US" sz="1500" dirty="0"/>
              <a:t>https://www.census.gov/data/developers/data-sets.html</a:t>
            </a:r>
          </a:p>
        </p:txBody>
      </p:sp>
      <p:pic>
        <p:nvPicPr>
          <p:cNvPr id="6" name="Picture 5" descr="A picture containing indoor, lit, dark, colorful&#10;&#10;Description automatically generated">
            <a:extLst>
              <a:ext uri="{FF2B5EF4-FFF2-40B4-BE49-F238E27FC236}">
                <a16:creationId xmlns:a16="http://schemas.microsoft.com/office/drawing/2014/main" id="{F3B4DE16-AA19-49B9-8069-8BBB69D50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66" r="705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78E09-AD05-451C-A2E3-D61256CC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Considerations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7BCD-79E1-4809-87E2-21107033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76" y="2155657"/>
            <a:ext cx="5254754" cy="2546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 dirty="0">
                <a:effectLst/>
              </a:rPr>
              <a:t>•Some people do not file taxes, which could not be accounted</a:t>
            </a:r>
            <a:br>
              <a:rPr lang="en-US" sz="2200" dirty="0"/>
            </a:br>
            <a:r>
              <a:rPr lang="en-US" sz="2200" b="0" i="0" dirty="0">
                <a:effectLst/>
              </a:rPr>
              <a:t>•Data for taxes and census is from 2018</a:t>
            </a:r>
            <a:br>
              <a:rPr lang="en-US" sz="2200" dirty="0"/>
            </a:br>
            <a:r>
              <a:rPr lang="en-US" sz="2200" b="0" i="0" dirty="0">
                <a:effectLst/>
              </a:rPr>
              <a:t>•Data from public schools was 2014 – it is assumed not significant changes</a:t>
            </a:r>
            <a:br>
              <a:rPr lang="en-US" sz="2200" dirty="0"/>
            </a:br>
            <a:r>
              <a:rPr lang="en-US" sz="2200" b="0" i="0" dirty="0">
                <a:effectLst/>
              </a:rPr>
              <a:t>•Data from colleges/universities was a recent list, exact year unknown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20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78E09-AD05-451C-A2E3-D61256CC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Taxes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7BCD-79E1-4809-87E2-21107033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6,211,130 total tax returns filed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5,706,720 electronically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260,120 paper (computer prepared)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3,007,160 paid preparers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108,070 by volunteer preparers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4,205,260 direct deposit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11,866,510 persons 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3,783,260 dependents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Block Arc 5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text, red, sign&#10;&#10;Description automatically generated">
            <a:extLst>
              <a:ext uri="{FF2B5EF4-FFF2-40B4-BE49-F238E27FC236}">
                <a16:creationId xmlns:a16="http://schemas.microsoft.com/office/drawing/2014/main" id="{3B9863C3-AB47-4DB4-8DB4-4D6AA1326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64" r="832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111CF-E95D-4BFB-811B-64535A65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Hypothesis Result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2116-9B2C-4BF0-B1E8-E6CC7077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u="sng" dirty="0">
                <a:solidFill>
                  <a:srgbClr val="FFFFFF"/>
                </a:solidFill>
              </a:rPr>
              <a:t>Hypothesis: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Zip codes with greater educational availability (defined: number of public schools K-12 and colleges) have higher per capita income and higher percentage of electronic tax fillings with direct deposit returns.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800" u="sng" dirty="0">
                <a:solidFill>
                  <a:srgbClr val="FFFFFF"/>
                </a:solidFill>
              </a:rPr>
              <a:t>Result: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Hypothesis was rejected due to no coloration.  </a:t>
            </a:r>
          </a:p>
        </p:txBody>
      </p:sp>
    </p:spTree>
    <p:extLst>
      <p:ext uri="{BB962C8B-B14F-4D97-AF65-F5344CB8AC3E}">
        <p14:creationId xmlns:p14="http://schemas.microsoft.com/office/powerpoint/2010/main" val="137132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1E7E7A3-16A4-4B28-9D52-5021FE9936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r="-856"/>
          <a:stretch/>
        </p:blipFill>
        <p:spPr>
          <a:xfrm>
            <a:off x="643467" y="1633560"/>
            <a:ext cx="5294716" cy="359087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92206AB-6E6B-4A86-AD85-86024039C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02389"/>
            <a:ext cx="5294715" cy="38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19F3031-459D-4775-987B-16F4CD41B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11800"/>
            <a:ext cx="5294716" cy="36343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E40DF6-F525-4187-B9C6-A0B60BF44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11801"/>
            <a:ext cx="5294715" cy="36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8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Education and Taxes</vt:lpstr>
      <vt:lpstr>Indiana – Hoo Hoo Hoosiers!</vt:lpstr>
      <vt:lpstr>Considerations </vt:lpstr>
      <vt:lpstr>Taxes </vt:lpstr>
      <vt:lpstr>Hypothesis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Taxes</dc:title>
  <dc:creator>Tyler Smoot</dc:creator>
  <cp:lastModifiedBy>Tyler Smoot</cp:lastModifiedBy>
  <cp:revision>4</cp:revision>
  <dcterms:created xsi:type="dcterms:W3CDTF">2021-09-08T23:42:07Z</dcterms:created>
  <dcterms:modified xsi:type="dcterms:W3CDTF">2021-09-13T23:35:25Z</dcterms:modified>
</cp:coreProperties>
</file>