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59" r:id="rId8"/>
    <p:sldId id="264" r:id="rId9"/>
    <p:sldId id="265" r:id="rId10"/>
    <p:sldId id="267" r:id="rId11"/>
    <p:sldId id="260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columns, utilized cleaned Fatal column.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shark species attack the most? </a:t>
            </a:r>
          </a:p>
          <a:p>
            <a:pPr lvl="1"/>
            <a:r>
              <a:rPr lang="en-US" dirty="0"/>
              <a:t>What shark types have the most fatalities? </a:t>
            </a:r>
          </a:p>
        </p:txBody>
      </p:sp>
    </p:spTree>
    <p:extLst>
      <p:ext uri="{BB962C8B-B14F-4D97-AF65-F5344CB8AC3E}">
        <p14:creationId xmlns:p14="http://schemas.microsoft.com/office/powerpoint/2010/main" val="382530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by Species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33AD0F-598F-4F83-B8DC-CECE381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had the most attacks, followed by Tiger Sharks</a:t>
            </a: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Chart includes only species that had more than 3 attacks 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AB0F1DA-14E6-4441-B57C-D0F59C72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801" y="365125"/>
            <a:ext cx="6906107" cy="61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2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Species vs Fatality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2A0DA7-98EB-434D-9559-546A431B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are the most fatal  followed by Tiger Sharks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complications: most descriptions were by shark size and not by species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72326-6399-4148-8BFA-AC8757EE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66" y="643464"/>
            <a:ext cx="6259632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</a:t>
            </a:r>
          </a:p>
          <a:p>
            <a:endParaRPr lang="en-US" dirty="0"/>
          </a:p>
          <a:p>
            <a:r>
              <a:rPr lang="en-US" dirty="0"/>
              <a:t>Use of API to obtain historic weather for location by groups and compare with number of attacks</a:t>
            </a:r>
          </a:p>
          <a:p>
            <a:pPr lvl="1"/>
            <a:r>
              <a:rPr lang="en-US" dirty="0"/>
              <a:t>Analyze if storms increase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7149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columns, utilized cleaned Fatal column.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What location has the most shark attacks? </a:t>
            </a:r>
          </a:p>
          <a:p>
            <a:pPr lvl="1"/>
            <a:r>
              <a:rPr lang="en-US" dirty="0"/>
              <a:t>Does the season of the year affect the likelihood of being attacked?</a:t>
            </a:r>
          </a:p>
        </p:txBody>
      </p:sp>
    </p:spTree>
    <p:extLst>
      <p:ext uri="{BB962C8B-B14F-4D97-AF65-F5344CB8AC3E}">
        <p14:creationId xmlns:p14="http://schemas.microsoft.com/office/powerpoint/2010/main" val="32081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lvl="1"/>
            <a:r>
              <a:rPr lang="en-US" dirty="0"/>
              <a:t>Are there more injuries when attacks are provoked? </a:t>
            </a:r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124B2-7E85-452B-81B0-B235F1F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2513 attacks to male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466 attacks to females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 attack unknown gender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This was reported as “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lli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” where definition could not be found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1C48F8D-1F2E-44EC-AEE0-72792E0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76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 Victims by Activity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Sharks prefer attacking surfers over all other activities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was grouped by activity type as best as possible.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Accidents: unintentional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Disasters: weather, intentional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Unknown: included reports where context was unknown such as 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Batin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Cruising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62AAD8D-6FB5-433F-B6E4-9AEC9BD2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06" y="643464"/>
            <a:ext cx="5910952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391</TotalTime>
  <Words>435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Location </vt:lpstr>
      <vt:lpstr>Victim </vt:lpstr>
      <vt:lpstr>Victims by  Gender</vt:lpstr>
      <vt:lpstr> Victims by Activity</vt:lpstr>
      <vt:lpstr>Shark Types </vt:lpstr>
      <vt:lpstr>Shark by Species</vt:lpstr>
      <vt:lpstr>Shark Species vs Fatality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17</cp:revision>
  <dcterms:created xsi:type="dcterms:W3CDTF">2021-07-31T15:49:43Z</dcterms:created>
  <dcterms:modified xsi:type="dcterms:W3CDTF">2021-08-04T01:03:01Z</dcterms:modified>
</cp:coreProperties>
</file>