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/>
            <a:t>Which shares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Which shares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6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C00-AC22-4ECA-B9F3-2A639DB7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</TotalTime>
  <Words>86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Shark Attacks</vt:lpstr>
      <vt:lpstr>Shark Attack Questions: </vt:lpstr>
      <vt:lpstr>Location </vt:lpstr>
      <vt:lpstr>Victim </vt:lpstr>
      <vt:lpstr>Shark Types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2</cp:revision>
  <dcterms:created xsi:type="dcterms:W3CDTF">2021-07-31T15:49:43Z</dcterms:created>
  <dcterms:modified xsi:type="dcterms:W3CDTF">2021-07-31T15:58:49Z</dcterms:modified>
</cp:coreProperties>
</file>