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0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6FAE7-2D80-4267-B297-7593DA66279F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F5CABB6-3D9E-44E3-BE8A-5CF192E6AB67}">
      <dgm:prSet/>
      <dgm:spPr/>
      <dgm:t>
        <a:bodyPr/>
        <a:lstStyle/>
        <a:p>
          <a:r>
            <a:rPr lang="en-US"/>
            <a:t>Location: </a:t>
          </a:r>
        </a:p>
      </dgm:t>
    </dgm:pt>
    <dgm:pt modelId="{577BF388-D20B-4D6B-BFC5-3661799E3CBC}" type="parTrans" cxnId="{7EED3461-C725-4F93-A8C7-3E095EAF091E}">
      <dgm:prSet/>
      <dgm:spPr/>
      <dgm:t>
        <a:bodyPr/>
        <a:lstStyle/>
        <a:p>
          <a:endParaRPr lang="en-US"/>
        </a:p>
      </dgm:t>
    </dgm:pt>
    <dgm:pt modelId="{1754677A-F5BC-4E61-9379-06A04546F4AA}" type="sibTrans" cxnId="{7EED3461-C725-4F93-A8C7-3E095EAF091E}">
      <dgm:prSet/>
      <dgm:spPr/>
      <dgm:t>
        <a:bodyPr/>
        <a:lstStyle/>
        <a:p>
          <a:endParaRPr lang="en-US"/>
        </a:p>
      </dgm:t>
    </dgm:pt>
    <dgm:pt modelId="{BFB6C35F-35A1-42BE-B490-F0B8C8D0C671}">
      <dgm:prSet/>
      <dgm:spPr/>
      <dgm:t>
        <a:bodyPr/>
        <a:lstStyle/>
        <a:p>
          <a:r>
            <a:rPr lang="en-US"/>
            <a:t>Are shark attacks seasonal? </a:t>
          </a:r>
        </a:p>
      </dgm:t>
    </dgm:pt>
    <dgm:pt modelId="{BE58289E-9B53-4841-A11F-11BC91A3AF17}" type="parTrans" cxnId="{DCF8A2BF-63B5-42CA-95E9-95D7FC0423A5}">
      <dgm:prSet/>
      <dgm:spPr/>
      <dgm:t>
        <a:bodyPr/>
        <a:lstStyle/>
        <a:p>
          <a:endParaRPr lang="en-US"/>
        </a:p>
      </dgm:t>
    </dgm:pt>
    <dgm:pt modelId="{5EBB3187-9503-4A05-B7CF-2288944FBA94}" type="sibTrans" cxnId="{DCF8A2BF-63B5-42CA-95E9-95D7FC0423A5}">
      <dgm:prSet/>
      <dgm:spPr/>
      <dgm:t>
        <a:bodyPr/>
        <a:lstStyle/>
        <a:p>
          <a:endParaRPr lang="en-US"/>
        </a:p>
      </dgm:t>
    </dgm:pt>
    <dgm:pt modelId="{65988F20-F7C7-482E-A0E4-3E90875D42BB}">
      <dgm:prSet/>
      <dgm:spPr/>
      <dgm:t>
        <a:bodyPr/>
        <a:lstStyle/>
        <a:p>
          <a:r>
            <a:rPr lang="en-US"/>
            <a:t>Where are the shark attacks located? </a:t>
          </a:r>
        </a:p>
      </dgm:t>
    </dgm:pt>
    <dgm:pt modelId="{A26BB726-DA19-4F31-940E-8B62C3F4A5AD}" type="parTrans" cxnId="{F950B500-4380-4073-8A7D-2FA81ED31240}">
      <dgm:prSet/>
      <dgm:spPr/>
      <dgm:t>
        <a:bodyPr/>
        <a:lstStyle/>
        <a:p>
          <a:endParaRPr lang="en-US"/>
        </a:p>
      </dgm:t>
    </dgm:pt>
    <dgm:pt modelId="{41204D38-AC89-4BA9-8BE9-82660C6350C8}" type="sibTrans" cxnId="{F950B500-4380-4073-8A7D-2FA81ED31240}">
      <dgm:prSet/>
      <dgm:spPr/>
      <dgm:t>
        <a:bodyPr/>
        <a:lstStyle/>
        <a:p>
          <a:endParaRPr lang="en-US"/>
        </a:p>
      </dgm:t>
    </dgm:pt>
    <dgm:pt modelId="{75724669-916D-401D-B3AE-FACCDC09012A}">
      <dgm:prSet/>
      <dgm:spPr/>
      <dgm:t>
        <a:bodyPr/>
        <a:lstStyle/>
        <a:p>
          <a:r>
            <a:rPr lang="en-US"/>
            <a:t>Victim: </a:t>
          </a:r>
        </a:p>
      </dgm:t>
    </dgm:pt>
    <dgm:pt modelId="{D171D5DF-DD23-4716-8322-C00020781751}" type="parTrans" cxnId="{2710BA35-BBED-42CC-B67C-1EAC2CC51EAB}">
      <dgm:prSet/>
      <dgm:spPr/>
      <dgm:t>
        <a:bodyPr/>
        <a:lstStyle/>
        <a:p>
          <a:endParaRPr lang="en-US"/>
        </a:p>
      </dgm:t>
    </dgm:pt>
    <dgm:pt modelId="{FD117964-646F-4BC6-A045-EF43B82748DA}" type="sibTrans" cxnId="{2710BA35-BBED-42CC-B67C-1EAC2CC51EAB}">
      <dgm:prSet/>
      <dgm:spPr/>
      <dgm:t>
        <a:bodyPr/>
        <a:lstStyle/>
        <a:p>
          <a:endParaRPr lang="en-US"/>
        </a:p>
      </dgm:t>
    </dgm:pt>
    <dgm:pt modelId="{8DDC98FA-AB06-4DAD-B218-59E07C1E991B}">
      <dgm:prSet/>
      <dgm:spPr/>
      <dgm:t>
        <a:bodyPr/>
        <a:lstStyle/>
        <a:p>
          <a:r>
            <a:rPr lang="en-US"/>
            <a:t>Are there more male or female victims? </a:t>
          </a:r>
        </a:p>
      </dgm:t>
    </dgm:pt>
    <dgm:pt modelId="{2F915BEF-CB47-4AA6-96EC-A497B7A4C420}" type="parTrans" cxnId="{0D6CF1C7-18E0-4CE9-8183-0BFBF997AA93}">
      <dgm:prSet/>
      <dgm:spPr/>
      <dgm:t>
        <a:bodyPr/>
        <a:lstStyle/>
        <a:p>
          <a:endParaRPr lang="en-US"/>
        </a:p>
      </dgm:t>
    </dgm:pt>
    <dgm:pt modelId="{B03671D1-A680-4258-A139-B902C26DBEFB}" type="sibTrans" cxnId="{0D6CF1C7-18E0-4CE9-8183-0BFBF997AA93}">
      <dgm:prSet/>
      <dgm:spPr/>
      <dgm:t>
        <a:bodyPr/>
        <a:lstStyle/>
        <a:p>
          <a:endParaRPr lang="en-US"/>
        </a:p>
      </dgm:t>
    </dgm:pt>
    <dgm:pt modelId="{1C8D5210-8408-4D95-9307-1B0302AC5843}">
      <dgm:prSet/>
      <dgm:spPr/>
      <dgm:t>
        <a:bodyPr/>
        <a:lstStyle/>
        <a:p>
          <a:r>
            <a:rPr lang="en-US"/>
            <a:t>Are certain activities more dangerous? </a:t>
          </a:r>
        </a:p>
      </dgm:t>
    </dgm:pt>
    <dgm:pt modelId="{CBB81783-018A-437B-9D0F-8E927E820149}" type="parTrans" cxnId="{1503FE43-9A31-4882-B94A-EDA7AE82FDA1}">
      <dgm:prSet/>
      <dgm:spPr/>
      <dgm:t>
        <a:bodyPr/>
        <a:lstStyle/>
        <a:p>
          <a:endParaRPr lang="en-US"/>
        </a:p>
      </dgm:t>
    </dgm:pt>
    <dgm:pt modelId="{498A55F2-04B7-4F4B-BD81-56397D3C2050}" type="sibTrans" cxnId="{1503FE43-9A31-4882-B94A-EDA7AE82FDA1}">
      <dgm:prSet/>
      <dgm:spPr/>
      <dgm:t>
        <a:bodyPr/>
        <a:lstStyle/>
        <a:p>
          <a:endParaRPr lang="en-US"/>
        </a:p>
      </dgm:t>
    </dgm:pt>
    <dgm:pt modelId="{AC02A523-FC2D-4C4D-AE78-DBD563B3D899}">
      <dgm:prSet/>
      <dgm:spPr/>
      <dgm:t>
        <a:bodyPr/>
        <a:lstStyle/>
        <a:p>
          <a:r>
            <a:rPr lang="en-US"/>
            <a:t>Does the activity play a part in fatality result? </a:t>
          </a:r>
        </a:p>
      </dgm:t>
    </dgm:pt>
    <dgm:pt modelId="{A5DA415F-E27B-49FD-8DA3-31BD5E9039D2}" type="parTrans" cxnId="{7E2E6D0E-33D1-4621-A241-765F3CB5DBD5}">
      <dgm:prSet/>
      <dgm:spPr/>
      <dgm:t>
        <a:bodyPr/>
        <a:lstStyle/>
        <a:p>
          <a:endParaRPr lang="en-US"/>
        </a:p>
      </dgm:t>
    </dgm:pt>
    <dgm:pt modelId="{550AC9EA-8143-4A75-87BE-3EEB20494573}" type="sibTrans" cxnId="{7E2E6D0E-33D1-4621-A241-765F3CB5DBD5}">
      <dgm:prSet/>
      <dgm:spPr/>
      <dgm:t>
        <a:bodyPr/>
        <a:lstStyle/>
        <a:p>
          <a:endParaRPr lang="en-US"/>
        </a:p>
      </dgm:t>
    </dgm:pt>
    <dgm:pt modelId="{94C9F674-2817-4774-AD9F-A87DAD5B1814}">
      <dgm:prSet/>
      <dgm:spPr/>
      <dgm:t>
        <a:bodyPr/>
        <a:lstStyle/>
        <a:p>
          <a:r>
            <a:rPr lang="en-US"/>
            <a:t>Sharks: </a:t>
          </a:r>
        </a:p>
      </dgm:t>
    </dgm:pt>
    <dgm:pt modelId="{ACBF0158-3307-439F-9E19-A1B54E84EE2A}" type="parTrans" cxnId="{69AB7E78-8EA2-4508-9F85-08BC61FA7393}">
      <dgm:prSet/>
      <dgm:spPr/>
      <dgm:t>
        <a:bodyPr/>
        <a:lstStyle/>
        <a:p>
          <a:endParaRPr lang="en-US"/>
        </a:p>
      </dgm:t>
    </dgm:pt>
    <dgm:pt modelId="{936068E2-0496-40B0-A45B-FF0D44003045}" type="sibTrans" cxnId="{69AB7E78-8EA2-4508-9F85-08BC61FA7393}">
      <dgm:prSet/>
      <dgm:spPr/>
      <dgm:t>
        <a:bodyPr/>
        <a:lstStyle/>
        <a:p>
          <a:endParaRPr lang="en-US"/>
        </a:p>
      </dgm:t>
    </dgm:pt>
    <dgm:pt modelId="{BFFACCD6-6CFF-43E9-83DA-C74C6AF2ABA1}">
      <dgm:prSet/>
      <dgm:spPr/>
      <dgm:t>
        <a:bodyPr/>
        <a:lstStyle/>
        <a:p>
          <a:r>
            <a:rPr lang="en-US"/>
            <a:t>Are certain sharks more prevalent to attack? </a:t>
          </a:r>
        </a:p>
      </dgm:t>
    </dgm:pt>
    <dgm:pt modelId="{552AB037-CF78-451D-8CBD-E54B6E90C1A0}" type="parTrans" cxnId="{DEF83DD4-1B54-4313-A267-20D82D65381B}">
      <dgm:prSet/>
      <dgm:spPr/>
      <dgm:t>
        <a:bodyPr/>
        <a:lstStyle/>
        <a:p>
          <a:endParaRPr lang="en-US"/>
        </a:p>
      </dgm:t>
    </dgm:pt>
    <dgm:pt modelId="{91E64C5B-E9F5-407A-B5F3-66B7601582F1}" type="sibTrans" cxnId="{DEF83DD4-1B54-4313-A267-20D82D65381B}">
      <dgm:prSet/>
      <dgm:spPr/>
      <dgm:t>
        <a:bodyPr/>
        <a:lstStyle/>
        <a:p>
          <a:endParaRPr lang="en-US"/>
        </a:p>
      </dgm:t>
    </dgm:pt>
    <dgm:pt modelId="{950A13A2-49A0-4D6B-B5DB-F94027F6FDDB}">
      <dgm:prSet/>
      <dgm:spPr/>
      <dgm:t>
        <a:bodyPr/>
        <a:lstStyle/>
        <a:p>
          <a:r>
            <a:rPr lang="en-US"/>
            <a:t>Which shares are more prevalent to have fatal attacks?</a:t>
          </a:r>
        </a:p>
      </dgm:t>
    </dgm:pt>
    <dgm:pt modelId="{92A40984-C3C5-48FC-82FA-06A84B42944C}" type="parTrans" cxnId="{B61A706B-F0A0-47AA-B3DC-11392F166AB8}">
      <dgm:prSet/>
      <dgm:spPr/>
      <dgm:t>
        <a:bodyPr/>
        <a:lstStyle/>
        <a:p>
          <a:endParaRPr lang="en-US"/>
        </a:p>
      </dgm:t>
    </dgm:pt>
    <dgm:pt modelId="{C0F92272-FF9F-449B-BCD3-E8C750E44D6C}" type="sibTrans" cxnId="{B61A706B-F0A0-47AA-B3DC-11392F166AB8}">
      <dgm:prSet/>
      <dgm:spPr/>
      <dgm:t>
        <a:bodyPr/>
        <a:lstStyle/>
        <a:p>
          <a:endParaRPr lang="en-US"/>
        </a:p>
      </dgm:t>
    </dgm:pt>
    <dgm:pt modelId="{3F336FD0-8D00-47B7-8C11-ABF16C018003}" type="pres">
      <dgm:prSet presAssocID="{7CA6FAE7-2D80-4267-B297-7593DA66279F}" presName="linear" presStyleCnt="0">
        <dgm:presLayoutVars>
          <dgm:dir/>
          <dgm:animLvl val="lvl"/>
          <dgm:resizeHandles val="exact"/>
        </dgm:presLayoutVars>
      </dgm:prSet>
      <dgm:spPr/>
    </dgm:pt>
    <dgm:pt modelId="{12F92B90-2776-4A43-A4C0-837945AB2825}" type="pres">
      <dgm:prSet presAssocID="{CF5CABB6-3D9E-44E3-BE8A-5CF192E6AB67}" presName="parentLin" presStyleCnt="0"/>
      <dgm:spPr/>
    </dgm:pt>
    <dgm:pt modelId="{A7C831E5-8F02-4DA5-84E3-DE6BC146F389}" type="pres">
      <dgm:prSet presAssocID="{CF5CABB6-3D9E-44E3-BE8A-5CF192E6AB67}" presName="parentLeftMargin" presStyleLbl="node1" presStyleIdx="0" presStyleCnt="3"/>
      <dgm:spPr/>
    </dgm:pt>
    <dgm:pt modelId="{8FECF13A-AFF3-4CEA-B628-77E26C64F4F8}" type="pres">
      <dgm:prSet presAssocID="{CF5CABB6-3D9E-44E3-BE8A-5CF192E6AB6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4B3EE9-D9D5-451B-86A2-A96C884C933E}" type="pres">
      <dgm:prSet presAssocID="{CF5CABB6-3D9E-44E3-BE8A-5CF192E6AB67}" presName="negativeSpace" presStyleCnt="0"/>
      <dgm:spPr/>
    </dgm:pt>
    <dgm:pt modelId="{879F7BB6-E59A-4644-AC72-B2F55432342D}" type="pres">
      <dgm:prSet presAssocID="{CF5CABB6-3D9E-44E3-BE8A-5CF192E6AB67}" presName="childText" presStyleLbl="conFgAcc1" presStyleIdx="0" presStyleCnt="3">
        <dgm:presLayoutVars>
          <dgm:bulletEnabled val="1"/>
        </dgm:presLayoutVars>
      </dgm:prSet>
      <dgm:spPr/>
    </dgm:pt>
    <dgm:pt modelId="{FA155413-6EA6-4E85-86EF-43DB19D3FBE8}" type="pres">
      <dgm:prSet presAssocID="{1754677A-F5BC-4E61-9379-06A04546F4AA}" presName="spaceBetweenRectangles" presStyleCnt="0"/>
      <dgm:spPr/>
    </dgm:pt>
    <dgm:pt modelId="{B2F01F8E-1F42-4E41-943D-3255FF1032B7}" type="pres">
      <dgm:prSet presAssocID="{75724669-916D-401D-B3AE-FACCDC09012A}" presName="parentLin" presStyleCnt="0"/>
      <dgm:spPr/>
    </dgm:pt>
    <dgm:pt modelId="{BAD60C90-E194-4DFD-BC7E-2D26D3313423}" type="pres">
      <dgm:prSet presAssocID="{75724669-916D-401D-B3AE-FACCDC09012A}" presName="parentLeftMargin" presStyleLbl="node1" presStyleIdx="0" presStyleCnt="3"/>
      <dgm:spPr/>
    </dgm:pt>
    <dgm:pt modelId="{F8C9DE16-469F-46BC-86B1-AD9F0BB91059}" type="pres">
      <dgm:prSet presAssocID="{75724669-916D-401D-B3AE-FACCDC09012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D9FAEF-7F56-4A9C-9669-33872A887AF9}" type="pres">
      <dgm:prSet presAssocID="{75724669-916D-401D-B3AE-FACCDC09012A}" presName="negativeSpace" presStyleCnt="0"/>
      <dgm:spPr/>
    </dgm:pt>
    <dgm:pt modelId="{88413D39-1EF6-4D55-BA52-E820E0F0BCBF}" type="pres">
      <dgm:prSet presAssocID="{75724669-916D-401D-B3AE-FACCDC09012A}" presName="childText" presStyleLbl="conFgAcc1" presStyleIdx="1" presStyleCnt="3">
        <dgm:presLayoutVars>
          <dgm:bulletEnabled val="1"/>
        </dgm:presLayoutVars>
      </dgm:prSet>
      <dgm:spPr/>
    </dgm:pt>
    <dgm:pt modelId="{001ED1ED-27C7-48BE-AF88-A4A3F5DEEF2A}" type="pres">
      <dgm:prSet presAssocID="{FD117964-646F-4BC6-A045-EF43B82748DA}" presName="spaceBetweenRectangles" presStyleCnt="0"/>
      <dgm:spPr/>
    </dgm:pt>
    <dgm:pt modelId="{FB5FBD80-0C7D-4678-A02E-E97A0D8CB393}" type="pres">
      <dgm:prSet presAssocID="{94C9F674-2817-4774-AD9F-A87DAD5B1814}" presName="parentLin" presStyleCnt="0"/>
      <dgm:spPr/>
    </dgm:pt>
    <dgm:pt modelId="{040BD09E-25A7-4D27-B21B-358961792C7A}" type="pres">
      <dgm:prSet presAssocID="{94C9F674-2817-4774-AD9F-A87DAD5B1814}" presName="parentLeftMargin" presStyleLbl="node1" presStyleIdx="1" presStyleCnt="3"/>
      <dgm:spPr/>
    </dgm:pt>
    <dgm:pt modelId="{52B36218-D09D-4D88-A6EA-EECA06CCD0FF}" type="pres">
      <dgm:prSet presAssocID="{94C9F674-2817-4774-AD9F-A87DAD5B181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D569835-4388-4D78-BE20-921400668860}" type="pres">
      <dgm:prSet presAssocID="{94C9F674-2817-4774-AD9F-A87DAD5B1814}" presName="negativeSpace" presStyleCnt="0"/>
      <dgm:spPr/>
    </dgm:pt>
    <dgm:pt modelId="{20F1337F-AE13-47E1-9E04-FEC3DE2731AA}" type="pres">
      <dgm:prSet presAssocID="{94C9F674-2817-4774-AD9F-A87DAD5B181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950B500-4380-4073-8A7D-2FA81ED31240}" srcId="{CF5CABB6-3D9E-44E3-BE8A-5CF192E6AB67}" destId="{65988F20-F7C7-482E-A0E4-3E90875D42BB}" srcOrd="1" destOrd="0" parTransId="{A26BB726-DA19-4F31-940E-8B62C3F4A5AD}" sibTransId="{41204D38-AC89-4BA9-8BE9-82660C6350C8}"/>
    <dgm:cxn modelId="{7E2E6D0E-33D1-4621-A241-765F3CB5DBD5}" srcId="{1C8D5210-8408-4D95-9307-1B0302AC5843}" destId="{AC02A523-FC2D-4C4D-AE78-DBD563B3D899}" srcOrd="0" destOrd="0" parTransId="{A5DA415F-E27B-49FD-8DA3-31BD5E9039D2}" sibTransId="{550AC9EA-8143-4A75-87BE-3EEB20494573}"/>
    <dgm:cxn modelId="{DB3E792B-9F34-4356-B3E5-3B59E04DE16B}" type="presOf" srcId="{CF5CABB6-3D9E-44E3-BE8A-5CF192E6AB67}" destId="{A7C831E5-8F02-4DA5-84E3-DE6BC146F389}" srcOrd="0" destOrd="0" presId="urn:microsoft.com/office/officeart/2005/8/layout/list1"/>
    <dgm:cxn modelId="{2710BA35-BBED-42CC-B67C-1EAC2CC51EAB}" srcId="{7CA6FAE7-2D80-4267-B297-7593DA66279F}" destId="{75724669-916D-401D-B3AE-FACCDC09012A}" srcOrd="1" destOrd="0" parTransId="{D171D5DF-DD23-4716-8322-C00020781751}" sibTransId="{FD117964-646F-4BC6-A045-EF43B82748DA}"/>
    <dgm:cxn modelId="{46AC233A-872E-4DC5-A41E-E80344179573}" type="presOf" srcId="{94C9F674-2817-4774-AD9F-A87DAD5B1814}" destId="{040BD09E-25A7-4D27-B21B-358961792C7A}" srcOrd="0" destOrd="0" presId="urn:microsoft.com/office/officeart/2005/8/layout/list1"/>
    <dgm:cxn modelId="{5D20803B-CC9D-4C69-B98F-0BDC40FB3E53}" type="presOf" srcId="{65988F20-F7C7-482E-A0E4-3E90875D42BB}" destId="{879F7BB6-E59A-4644-AC72-B2F55432342D}" srcOrd="0" destOrd="1" presId="urn:microsoft.com/office/officeart/2005/8/layout/list1"/>
    <dgm:cxn modelId="{03344B5B-9DDC-4FDD-97D0-59451F60E55A}" type="presOf" srcId="{AC02A523-FC2D-4C4D-AE78-DBD563B3D899}" destId="{88413D39-1EF6-4D55-BA52-E820E0F0BCBF}" srcOrd="0" destOrd="2" presId="urn:microsoft.com/office/officeart/2005/8/layout/list1"/>
    <dgm:cxn modelId="{7EED3461-C725-4F93-A8C7-3E095EAF091E}" srcId="{7CA6FAE7-2D80-4267-B297-7593DA66279F}" destId="{CF5CABB6-3D9E-44E3-BE8A-5CF192E6AB67}" srcOrd="0" destOrd="0" parTransId="{577BF388-D20B-4D6B-BFC5-3661799E3CBC}" sibTransId="{1754677A-F5BC-4E61-9379-06A04546F4AA}"/>
    <dgm:cxn modelId="{1A419B41-C3FE-4AA2-AB13-42548200B3AD}" type="presOf" srcId="{75724669-916D-401D-B3AE-FACCDC09012A}" destId="{F8C9DE16-469F-46BC-86B1-AD9F0BB91059}" srcOrd="1" destOrd="0" presId="urn:microsoft.com/office/officeart/2005/8/layout/list1"/>
    <dgm:cxn modelId="{1503FE43-9A31-4882-B94A-EDA7AE82FDA1}" srcId="{75724669-916D-401D-B3AE-FACCDC09012A}" destId="{1C8D5210-8408-4D95-9307-1B0302AC5843}" srcOrd="1" destOrd="0" parTransId="{CBB81783-018A-437B-9D0F-8E927E820149}" sibTransId="{498A55F2-04B7-4F4B-BD81-56397D3C2050}"/>
    <dgm:cxn modelId="{B61A706B-F0A0-47AA-B3DC-11392F166AB8}" srcId="{94C9F674-2817-4774-AD9F-A87DAD5B1814}" destId="{950A13A2-49A0-4D6B-B5DB-F94027F6FDDB}" srcOrd="1" destOrd="0" parTransId="{92A40984-C3C5-48FC-82FA-06A84B42944C}" sibTransId="{C0F92272-FF9F-449B-BCD3-E8C750E44D6C}"/>
    <dgm:cxn modelId="{77EEF74E-0F06-45CD-BB75-8DE7F94DB89B}" type="presOf" srcId="{BFB6C35F-35A1-42BE-B490-F0B8C8D0C671}" destId="{879F7BB6-E59A-4644-AC72-B2F55432342D}" srcOrd="0" destOrd="0" presId="urn:microsoft.com/office/officeart/2005/8/layout/list1"/>
    <dgm:cxn modelId="{86656572-0CFE-484C-8556-F397B34159CD}" type="presOf" srcId="{950A13A2-49A0-4D6B-B5DB-F94027F6FDDB}" destId="{20F1337F-AE13-47E1-9E04-FEC3DE2731AA}" srcOrd="0" destOrd="1" presId="urn:microsoft.com/office/officeart/2005/8/layout/list1"/>
    <dgm:cxn modelId="{6CFAD275-50AA-4CB4-BC0D-B56C846840F1}" type="presOf" srcId="{1C8D5210-8408-4D95-9307-1B0302AC5843}" destId="{88413D39-1EF6-4D55-BA52-E820E0F0BCBF}" srcOrd="0" destOrd="1" presId="urn:microsoft.com/office/officeart/2005/8/layout/list1"/>
    <dgm:cxn modelId="{69AB7E78-8EA2-4508-9F85-08BC61FA7393}" srcId="{7CA6FAE7-2D80-4267-B297-7593DA66279F}" destId="{94C9F674-2817-4774-AD9F-A87DAD5B1814}" srcOrd="2" destOrd="0" parTransId="{ACBF0158-3307-439F-9E19-A1B54E84EE2A}" sibTransId="{936068E2-0496-40B0-A45B-FF0D44003045}"/>
    <dgm:cxn modelId="{BFE1E589-13EB-403C-8554-535E69A53FB2}" type="presOf" srcId="{BFFACCD6-6CFF-43E9-83DA-C74C6AF2ABA1}" destId="{20F1337F-AE13-47E1-9E04-FEC3DE2731AA}" srcOrd="0" destOrd="0" presId="urn:microsoft.com/office/officeart/2005/8/layout/list1"/>
    <dgm:cxn modelId="{5CF4B09E-B812-4A05-AFDC-36FF197AA5A6}" type="presOf" srcId="{7CA6FAE7-2D80-4267-B297-7593DA66279F}" destId="{3F336FD0-8D00-47B7-8C11-ABF16C018003}" srcOrd="0" destOrd="0" presId="urn:microsoft.com/office/officeart/2005/8/layout/list1"/>
    <dgm:cxn modelId="{BB82E9B9-5927-49B1-A349-EE23479B8A29}" type="presOf" srcId="{CF5CABB6-3D9E-44E3-BE8A-5CF192E6AB67}" destId="{8FECF13A-AFF3-4CEA-B628-77E26C64F4F8}" srcOrd="1" destOrd="0" presId="urn:microsoft.com/office/officeart/2005/8/layout/list1"/>
    <dgm:cxn modelId="{2B7981BB-6C76-4B6B-9E1E-93FD7CF5CEB7}" type="presOf" srcId="{75724669-916D-401D-B3AE-FACCDC09012A}" destId="{BAD60C90-E194-4DFD-BC7E-2D26D3313423}" srcOrd="0" destOrd="0" presId="urn:microsoft.com/office/officeart/2005/8/layout/list1"/>
    <dgm:cxn modelId="{684CD3BD-9DDA-4BC3-AAA0-8017E9C40D8D}" type="presOf" srcId="{94C9F674-2817-4774-AD9F-A87DAD5B1814}" destId="{52B36218-D09D-4D88-A6EA-EECA06CCD0FF}" srcOrd="1" destOrd="0" presId="urn:microsoft.com/office/officeart/2005/8/layout/list1"/>
    <dgm:cxn modelId="{DCF8A2BF-63B5-42CA-95E9-95D7FC0423A5}" srcId="{CF5CABB6-3D9E-44E3-BE8A-5CF192E6AB67}" destId="{BFB6C35F-35A1-42BE-B490-F0B8C8D0C671}" srcOrd="0" destOrd="0" parTransId="{BE58289E-9B53-4841-A11F-11BC91A3AF17}" sibTransId="{5EBB3187-9503-4A05-B7CF-2288944FBA94}"/>
    <dgm:cxn modelId="{0D6CF1C7-18E0-4CE9-8183-0BFBF997AA93}" srcId="{75724669-916D-401D-B3AE-FACCDC09012A}" destId="{8DDC98FA-AB06-4DAD-B218-59E07C1E991B}" srcOrd="0" destOrd="0" parTransId="{2F915BEF-CB47-4AA6-96EC-A497B7A4C420}" sibTransId="{B03671D1-A680-4258-A139-B902C26DBEFB}"/>
    <dgm:cxn modelId="{DEF83DD4-1B54-4313-A267-20D82D65381B}" srcId="{94C9F674-2817-4774-AD9F-A87DAD5B1814}" destId="{BFFACCD6-6CFF-43E9-83DA-C74C6AF2ABA1}" srcOrd="0" destOrd="0" parTransId="{552AB037-CF78-451D-8CBD-E54B6E90C1A0}" sibTransId="{91E64C5B-E9F5-407A-B5F3-66B7601582F1}"/>
    <dgm:cxn modelId="{1D17B2EC-A114-4244-BC05-DB41C7D3827A}" type="presOf" srcId="{8DDC98FA-AB06-4DAD-B218-59E07C1E991B}" destId="{88413D39-1EF6-4D55-BA52-E820E0F0BCBF}" srcOrd="0" destOrd="0" presId="urn:microsoft.com/office/officeart/2005/8/layout/list1"/>
    <dgm:cxn modelId="{AA9A4650-D0C3-4432-9008-85BBB0ADB2EA}" type="presParOf" srcId="{3F336FD0-8D00-47B7-8C11-ABF16C018003}" destId="{12F92B90-2776-4A43-A4C0-837945AB2825}" srcOrd="0" destOrd="0" presId="urn:microsoft.com/office/officeart/2005/8/layout/list1"/>
    <dgm:cxn modelId="{7DCEC27C-2424-48B9-8293-4689E75ECEA1}" type="presParOf" srcId="{12F92B90-2776-4A43-A4C0-837945AB2825}" destId="{A7C831E5-8F02-4DA5-84E3-DE6BC146F389}" srcOrd="0" destOrd="0" presId="urn:microsoft.com/office/officeart/2005/8/layout/list1"/>
    <dgm:cxn modelId="{352753FB-61A4-4D73-BE83-384485B6B21B}" type="presParOf" srcId="{12F92B90-2776-4A43-A4C0-837945AB2825}" destId="{8FECF13A-AFF3-4CEA-B628-77E26C64F4F8}" srcOrd="1" destOrd="0" presId="urn:microsoft.com/office/officeart/2005/8/layout/list1"/>
    <dgm:cxn modelId="{2B00DBB3-7AFE-4C78-9D2A-84596E00CB8C}" type="presParOf" srcId="{3F336FD0-8D00-47B7-8C11-ABF16C018003}" destId="{814B3EE9-D9D5-451B-86A2-A96C884C933E}" srcOrd="1" destOrd="0" presId="urn:microsoft.com/office/officeart/2005/8/layout/list1"/>
    <dgm:cxn modelId="{349D6EC9-9F8C-4B43-880E-ACCD6D80CD3E}" type="presParOf" srcId="{3F336FD0-8D00-47B7-8C11-ABF16C018003}" destId="{879F7BB6-E59A-4644-AC72-B2F55432342D}" srcOrd="2" destOrd="0" presId="urn:microsoft.com/office/officeart/2005/8/layout/list1"/>
    <dgm:cxn modelId="{99E347F5-CF37-4A91-939C-A500F675AC83}" type="presParOf" srcId="{3F336FD0-8D00-47B7-8C11-ABF16C018003}" destId="{FA155413-6EA6-4E85-86EF-43DB19D3FBE8}" srcOrd="3" destOrd="0" presId="urn:microsoft.com/office/officeart/2005/8/layout/list1"/>
    <dgm:cxn modelId="{EB0CFC2C-D5DE-4E37-9C5A-DDA0CB96F295}" type="presParOf" srcId="{3F336FD0-8D00-47B7-8C11-ABF16C018003}" destId="{B2F01F8E-1F42-4E41-943D-3255FF1032B7}" srcOrd="4" destOrd="0" presId="urn:microsoft.com/office/officeart/2005/8/layout/list1"/>
    <dgm:cxn modelId="{B2311B26-37ED-4357-8325-C0287EF0D892}" type="presParOf" srcId="{B2F01F8E-1F42-4E41-943D-3255FF1032B7}" destId="{BAD60C90-E194-4DFD-BC7E-2D26D3313423}" srcOrd="0" destOrd="0" presId="urn:microsoft.com/office/officeart/2005/8/layout/list1"/>
    <dgm:cxn modelId="{6EE73035-4D64-4541-8B22-3504AC1B73A3}" type="presParOf" srcId="{B2F01F8E-1F42-4E41-943D-3255FF1032B7}" destId="{F8C9DE16-469F-46BC-86B1-AD9F0BB91059}" srcOrd="1" destOrd="0" presId="urn:microsoft.com/office/officeart/2005/8/layout/list1"/>
    <dgm:cxn modelId="{35F741C9-C497-436E-87C1-72568CAF5690}" type="presParOf" srcId="{3F336FD0-8D00-47B7-8C11-ABF16C018003}" destId="{B7D9FAEF-7F56-4A9C-9669-33872A887AF9}" srcOrd="5" destOrd="0" presId="urn:microsoft.com/office/officeart/2005/8/layout/list1"/>
    <dgm:cxn modelId="{D099A5B0-DFAB-411A-80D8-EB770E87AEEE}" type="presParOf" srcId="{3F336FD0-8D00-47B7-8C11-ABF16C018003}" destId="{88413D39-1EF6-4D55-BA52-E820E0F0BCBF}" srcOrd="6" destOrd="0" presId="urn:microsoft.com/office/officeart/2005/8/layout/list1"/>
    <dgm:cxn modelId="{3C20130F-EE16-413C-9EE3-9FC8DAD8FF15}" type="presParOf" srcId="{3F336FD0-8D00-47B7-8C11-ABF16C018003}" destId="{001ED1ED-27C7-48BE-AF88-A4A3F5DEEF2A}" srcOrd="7" destOrd="0" presId="urn:microsoft.com/office/officeart/2005/8/layout/list1"/>
    <dgm:cxn modelId="{183BAF06-F67A-4501-B4CF-73B075497BF7}" type="presParOf" srcId="{3F336FD0-8D00-47B7-8C11-ABF16C018003}" destId="{FB5FBD80-0C7D-4678-A02E-E97A0D8CB393}" srcOrd="8" destOrd="0" presId="urn:microsoft.com/office/officeart/2005/8/layout/list1"/>
    <dgm:cxn modelId="{93089E0E-1F77-4CDD-B05C-282589AF2600}" type="presParOf" srcId="{FB5FBD80-0C7D-4678-A02E-E97A0D8CB393}" destId="{040BD09E-25A7-4D27-B21B-358961792C7A}" srcOrd="0" destOrd="0" presId="urn:microsoft.com/office/officeart/2005/8/layout/list1"/>
    <dgm:cxn modelId="{1FE79F56-807C-48BB-8900-5504EDEC247E}" type="presParOf" srcId="{FB5FBD80-0C7D-4678-A02E-E97A0D8CB393}" destId="{52B36218-D09D-4D88-A6EA-EECA06CCD0FF}" srcOrd="1" destOrd="0" presId="urn:microsoft.com/office/officeart/2005/8/layout/list1"/>
    <dgm:cxn modelId="{9682F60F-DA89-4DD0-B9E4-B226CF92241E}" type="presParOf" srcId="{3F336FD0-8D00-47B7-8C11-ABF16C018003}" destId="{BD569835-4388-4D78-BE20-921400668860}" srcOrd="9" destOrd="0" presId="urn:microsoft.com/office/officeart/2005/8/layout/list1"/>
    <dgm:cxn modelId="{0E988745-4E20-4FA1-B9B7-F03380C29A71}" type="presParOf" srcId="{3F336FD0-8D00-47B7-8C11-ABF16C018003}" destId="{20F1337F-AE13-47E1-9E04-FEC3DE2731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94546F-409A-45E1-82A0-D709760BC682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7B3550-ECD1-486B-B85B-3532A01942CE}">
      <dgm:prSet/>
      <dgm:spPr/>
      <dgm:t>
        <a:bodyPr/>
        <a:lstStyle/>
        <a:p>
          <a:r>
            <a:rPr lang="en-US" dirty="0"/>
            <a:t>Utilized Case ID to create a Date column. Any that could not be reasonably determined was dropped along with post 1975: The Year of Jaws. </a:t>
          </a:r>
        </a:p>
      </dgm:t>
    </dgm:pt>
    <dgm:pt modelId="{C5144655-F4D4-41A3-B53B-2B1D128A1AAF}" type="parTrans" cxnId="{4CFD0963-20C5-403A-AEF6-A9EFC937DE1B}">
      <dgm:prSet/>
      <dgm:spPr/>
      <dgm:t>
        <a:bodyPr/>
        <a:lstStyle/>
        <a:p>
          <a:endParaRPr lang="en-US"/>
        </a:p>
      </dgm:t>
    </dgm:pt>
    <dgm:pt modelId="{49E5D743-393C-49D7-B959-3D0E3B3B7416}" type="sibTrans" cxnId="{4CFD0963-20C5-403A-AEF6-A9EFC937DE1B}">
      <dgm:prSet/>
      <dgm:spPr/>
      <dgm:t>
        <a:bodyPr/>
        <a:lstStyle/>
        <a:p>
          <a:endParaRPr lang="en-US"/>
        </a:p>
      </dgm:t>
    </dgm:pt>
    <dgm:pt modelId="{30A29A0C-C3FB-4C8A-AAE7-5C433C130518}">
      <dgm:prSet/>
      <dgm:spPr/>
      <dgm:t>
        <a:bodyPr/>
        <a:lstStyle/>
        <a:p>
          <a:r>
            <a:rPr lang="en-US" dirty="0"/>
            <a:t>Rough start of grouping similar activities together. Checked other columns for potential cleanup need.</a:t>
          </a:r>
        </a:p>
      </dgm:t>
    </dgm:pt>
    <dgm:pt modelId="{B2D64F63-EAA8-417E-B4D5-E7AE98B2FA6F}" type="parTrans" cxnId="{EE03936A-92A9-4EB4-A43C-9E868C8FDB7D}">
      <dgm:prSet/>
      <dgm:spPr/>
      <dgm:t>
        <a:bodyPr/>
        <a:lstStyle/>
        <a:p>
          <a:endParaRPr lang="en-US"/>
        </a:p>
      </dgm:t>
    </dgm:pt>
    <dgm:pt modelId="{25A8B204-AEC2-4446-BE5C-48592551F380}" type="sibTrans" cxnId="{EE03936A-92A9-4EB4-A43C-9E868C8FDB7D}">
      <dgm:prSet/>
      <dgm:spPr/>
      <dgm:t>
        <a:bodyPr/>
        <a:lstStyle/>
        <a:p>
          <a:endParaRPr lang="en-US"/>
        </a:p>
      </dgm:t>
    </dgm:pt>
    <dgm:pt modelId="{25290F73-A376-4C43-8F41-1113A124EB80}">
      <dgm:prSet/>
      <dgm:spPr/>
      <dgm:t>
        <a:bodyPr/>
        <a:lstStyle/>
        <a:p>
          <a:r>
            <a:rPr lang="en-US" dirty="0"/>
            <a:t>Export to CSV to use for analysis.</a:t>
          </a:r>
        </a:p>
      </dgm:t>
    </dgm:pt>
    <dgm:pt modelId="{1822D237-8EF9-45AB-8B77-59E8EC0C7ADF}" type="parTrans" cxnId="{178AD368-A0C9-49E0-B9EC-8F24DE786A51}">
      <dgm:prSet/>
      <dgm:spPr/>
      <dgm:t>
        <a:bodyPr/>
        <a:lstStyle/>
        <a:p>
          <a:endParaRPr lang="en-US"/>
        </a:p>
      </dgm:t>
    </dgm:pt>
    <dgm:pt modelId="{004E2750-3F75-4E01-A58D-60C1BC61326F}" type="sibTrans" cxnId="{178AD368-A0C9-49E0-B9EC-8F24DE786A51}">
      <dgm:prSet/>
      <dgm:spPr/>
      <dgm:t>
        <a:bodyPr/>
        <a:lstStyle/>
        <a:p>
          <a:endParaRPr lang="en-US"/>
        </a:p>
      </dgm:t>
    </dgm:pt>
    <dgm:pt modelId="{53BCD287-0F08-4D45-BA9A-78AFA1F3BDD6}" type="pres">
      <dgm:prSet presAssocID="{9094546F-409A-45E1-82A0-D709760BC682}" presName="outerComposite" presStyleCnt="0">
        <dgm:presLayoutVars>
          <dgm:chMax val="5"/>
          <dgm:dir/>
          <dgm:resizeHandles val="exact"/>
        </dgm:presLayoutVars>
      </dgm:prSet>
      <dgm:spPr/>
    </dgm:pt>
    <dgm:pt modelId="{35048A11-AC38-458B-BDF7-0D2F4272BAF9}" type="pres">
      <dgm:prSet presAssocID="{9094546F-409A-45E1-82A0-D709760BC682}" presName="dummyMaxCanvas" presStyleCnt="0">
        <dgm:presLayoutVars/>
      </dgm:prSet>
      <dgm:spPr/>
    </dgm:pt>
    <dgm:pt modelId="{254DDF09-E4B5-4476-BD2B-42398E7DF6E3}" type="pres">
      <dgm:prSet presAssocID="{9094546F-409A-45E1-82A0-D709760BC682}" presName="ThreeNodes_1" presStyleLbl="node1" presStyleIdx="0" presStyleCnt="3">
        <dgm:presLayoutVars>
          <dgm:bulletEnabled val="1"/>
        </dgm:presLayoutVars>
      </dgm:prSet>
      <dgm:spPr/>
    </dgm:pt>
    <dgm:pt modelId="{63838E60-4960-4C73-A35E-89583592F4B0}" type="pres">
      <dgm:prSet presAssocID="{9094546F-409A-45E1-82A0-D709760BC682}" presName="ThreeNodes_2" presStyleLbl="node1" presStyleIdx="1" presStyleCnt="3">
        <dgm:presLayoutVars>
          <dgm:bulletEnabled val="1"/>
        </dgm:presLayoutVars>
      </dgm:prSet>
      <dgm:spPr/>
    </dgm:pt>
    <dgm:pt modelId="{93CB0EDF-48F3-428B-8425-535032956FB5}" type="pres">
      <dgm:prSet presAssocID="{9094546F-409A-45E1-82A0-D709760BC682}" presName="ThreeNodes_3" presStyleLbl="node1" presStyleIdx="2" presStyleCnt="3">
        <dgm:presLayoutVars>
          <dgm:bulletEnabled val="1"/>
        </dgm:presLayoutVars>
      </dgm:prSet>
      <dgm:spPr/>
    </dgm:pt>
    <dgm:pt modelId="{798F93E7-E1CC-476A-A3DE-73B4A7262A4C}" type="pres">
      <dgm:prSet presAssocID="{9094546F-409A-45E1-82A0-D709760BC682}" presName="ThreeConn_1-2" presStyleLbl="fgAccFollowNode1" presStyleIdx="0" presStyleCnt="2">
        <dgm:presLayoutVars>
          <dgm:bulletEnabled val="1"/>
        </dgm:presLayoutVars>
      </dgm:prSet>
      <dgm:spPr/>
    </dgm:pt>
    <dgm:pt modelId="{583A142C-104F-4A75-A6BE-18C8F79F18D6}" type="pres">
      <dgm:prSet presAssocID="{9094546F-409A-45E1-82A0-D709760BC682}" presName="ThreeConn_2-3" presStyleLbl="fgAccFollowNode1" presStyleIdx="1" presStyleCnt="2">
        <dgm:presLayoutVars>
          <dgm:bulletEnabled val="1"/>
        </dgm:presLayoutVars>
      </dgm:prSet>
      <dgm:spPr/>
    </dgm:pt>
    <dgm:pt modelId="{37E632BD-5CBC-4140-9746-BAE2213B2481}" type="pres">
      <dgm:prSet presAssocID="{9094546F-409A-45E1-82A0-D709760BC682}" presName="ThreeNodes_1_text" presStyleLbl="node1" presStyleIdx="2" presStyleCnt="3">
        <dgm:presLayoutVars>
          <dgm:bulletEnabled val="1"/>
        </dgm:presLayoutVars>
      </dgm:prSet>
      <dgm:spPr/>
    </dgm:pt>
    <dgm:pt modelId="{AB69C5A0-0650-45A2-BE25-61F72360D3FB}" type="pres">
      <dgm:prSet presAssocID="{9094546F-409A-45E1-82A0-D709760BC682}" presName="ThreeNodes_2_text" presStyleLbl="node1" presStyleIdx="2" presStyleCnt="3">
        <dgm:presLayoutVars>
          <dgm:bulletEnabled val="1"/>
        </dgm:presLayoutVars>
      </dgm:prSet>
      <dgm:spPr/>
    </dgm:pt>
    <dgm:pt modelId="{8DE60695-3058-45F4-BA9E-3523F5D29FB5}" type="pres">
      <dgm:prSet presAssocID="{9094546F-409A-45E1-82A0-D709760BC68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F77EE1A-7BDB-4B4E-A6DA-E72FC2F5D5FE}" type="presOf" srcId="{C87B3550-ECD1-486B-B85B-3532A01942CE}" destId="{254DDF09-E4B5-4476-BD2B-42398E7DF6E3}" srcOrd="0" destOrd="0" presId="urn:microsoft.com/office/officeart/2005/8/layout/vProcess5"/>
    <dgm:cxn modelId="{051FC734-C0DF-4078-97D9-5BBDA93C8F8D}" type="presOf" srcId="{49E5D743-393C-49D7-B959-3D0E3B3B7416}" destId="{798F93E7-E1CC-476A-A3DE-73B4A7262A4C}" srcOrd="0" destOrd="0" presId="urn:microsoft.com/office/officeart/2005/8/layout/vProcess5"/>
    <dgm:cxn modelId="{4CFD0963-20C5-403A-AEF6-A9EFC937DE1B}" srcId="{9094546F-409A-45E1-82A0-D709760BC682}" destId="{C87B3550-ECD1-486B-B85B-3532A01942CE}" srcOrd="0" destOrd="0" parTransId="{C5144655-F4D4-41A3-B53B-2B1D128A1AAF}" sibTransId="{49E5D743-393C-49D7-B959-3D0E3B3B7416}"/>
    <dgm:cxn modelId="{9280E747-52CE-4A48-B2B2-8A40EBB8AFDC}" type="presOf" srcId="{9094546F-409A-45E1-82A0-D709760BC682}" destId="{53BCD287-0F08-4D45-BA9A-78AFA1F3BDD6}" srcOrd="0" destOrd="0" presId="urn:microsoft.com/office/officeart/2005/8/layout/vProcess5"/>
    <dgm:cxn modelId="{178AD368-A0C9-49E0-B9EC-8F24DE786A51}" srcId="{9094546F-409A-45E1-82A0-D709760BC682}" destId="{25290F73-A376-4C43-8F41-1113A124EB80}" srcOrd="2" destOrd="0" parTransId="{1822D237-8EF9-45AB-8B77-59E8EC0C7ADF}" sibTransId="{004E2750-3F75-4E01-A58D-60C1BC61326F}"/>
    <dgm:cxn modelId="{EE03936A-92A9-4EB4-A43C-9E868C8FDB7D}" srcId="{9094546F-409A-45E1-82A0-D709760BC682}" destId="{30A29A0C-C3FB-4C8A-AAE7-5C433C130518}" srcOrd="1" destOrd="0" parTransId="{B2D64F63-EAA8-417E-B4D5-E7AE98B2FA6F}" sibTransId="{25A8B204-AEC2-4446-BE5C-48592551F380}"/>
    <dgm:cxn modelId="{E174B550-80E1-4DD7-88B1-12415627A38F}" type="presOf" srcId="{C87B3550-ECD1-486B-B85B-3532A01942CE}" destId="{37E632BD-5CBC-4140-9746-BAE2213B2481}" srcOrd="1" destOrd="0" presId="urn:microsoft.com/office/officeart/2005/8/layout/vProcess5"/>
    <dgm:cxn modelId="{71E1AC81-ECF5-4B20-B7CB-23E93C633B68}" type="presOf" srcId="{25290F73-A376-4C43-8F41-1113A124EB80}" destId="{93CB0EDF-48F3-428B-8425-535032956FB5}" srcOrd="0" destOrd="0" presId="urn:microsoft.com/office/officeart/2005/8/layout/vProcess5"/>
    <dgm:cxn modelId="{7358B2C9-2003-42A6-9300-4CB2324737A0}" type="presOf" srcId="{30A29A0C-C3FB-4C8A-AAE7-5C433C130518}" destId="{AB69C5A0-0650-45A2-BE25-61F72360D3FB}" srcOrd="1" destOrd="0" presId="urn:microsoft.com/office/officeart/2005/8/layout/vProcess5"/>
    <dgm:cxn modelId="{CA1938D4-5380-47D2-9B79-21E422333680}" type="presOf" srcId="{25290F73-A376-4C43-8F41-1113A124EB80}" destId="{8DE60695-3058-45F4-BA9E-3523F5D29FB5}" srcOrd="1" destOrd="0" presId="urn:microsoft.com/office/officeart/2005/8/layout/vProcess5"/>
    <dgm:cxn modelId="{2D2324DC-6CD9-4E06-89AD-9187F41EFB50}" type="presOf" srcId="{25A8B204-AEC2-4446-BE5C-48592551F380}" destId="{583A142C-104F-4A75-A6BE-18C8F79F18D6}" srcOrd="0" destOrd="0" presId="urn:microsoft.com/office/officeart/2005/8/layout/vProcess5"/>
    <dgm:cxn modelId="{D79995DE-F335-4E1D-83B5-A655DA627977}" type="presOf" srcId="{30A29A0C-C3FB-4C8A-AAE7-5C433C130518}" destId="{63838E60-4960-4C73-A35E-89583592F4B0}" srcOrd="0" destOrd="0" presId="urn:microsoft.com/office/officeart/2005/8/layout/vProcess5"/>
    <dgm:cxn modelId="{8B453FF0-C0D3-421A-A7F7-DA65EE361571}" type="presParOf" srcId="{53BCD287-0F08-4D45-BA9A-78AFA1F3BDD6}" destId="{35048A11-AC38-458B-BDF7-0D2F4272BAF9}" srcOrd="0" destOrd="0" presId="urn:microsoft.com/office/officeart/2005/8/layout/vProcess5"/>
    <dgm:cxn modelId="{22C12DAD-CF49-4F7A-A4CA-19EBB0922497}" type="presParOf" srcId="{53BCD287-0F08-4D45-BA9A-78AFA1F3BDD6}" destId="{254DDF09-E4B5-4476-BD2B-42398E7DF6E3}" srcOrd="1" destOrd="0" presId="urn:microsoft.com/office/officeart/2005/8/layout/vProcess5"/>
    <dgm:cxn modelId="{0F4A7A2F-9876-4C24-BCAA-A29757132BAF}" type="presParOf" srcId="{53BCD287-0F08-4D45-BA9A-78AFA1F3BDD6}" destId="{63838E60-4960-4C73-A35E-89583592F4B0}" srcOrd="2" destOrd="0" presId="urn:microsoft.com/office/officeart/2005/8/layout/vProcess5"/>
    <dgm:cxn modelId="{AA3F7753-4C4E-489D-8641-7B8A9708445D}" type="presParOf" srcId="{53BCD287-0F08-4D45-BA9A-78AFA1F3BDD6}" destId="{93CB0EDF-48F3-428B-8425-535032956FB5}" srcOrd="3" destOrd="0" presId="urn:microsoft.com/office/officeart/2005/8/layout/vProcess5"/>
    <dgm:cxn modelId="{ECC8F4E2-8C19-4EFF-95BC-6C959D75CADC}" type="presParOf" srcId="{53BCD287-0F08-4D45-BA9A-78AFA1F3BDD6}" destId="{798F93E7-E1CC-476A-A3DE-73B4A7262A4C}" srcOrd="4" destOrd="0" presId="urn:microsoft.com/office/officeart/2005/8/layout/vProcess5"/>
    <dgm:cxn modelId="{70806A73-3F73-408F-A5FD-E241CC968F6D}" type="presParOf" srcId="{53BCD287-0F08-4D45-BA9A-78AFA1F3BDD6}" destId="{583A142C-104F-4A75-A6BE-18C8F79F18D6}" srcOrd="5" destOrd="0" presId="urn:microsoft.com/office/officeart/2005/8/layout/vProcess5"/>
    <dgm:cxn modelId="{6864BE3B-2EDF-4821-BF9B-7213396CFB3F}" type="presParOf" srcId="{53BCD287-0F08-4D45-BA9A-78AFA1F3BDD6}" destId="{37E632BD-5CBC-4140-9746-BAE2213B2481}" srcOrd="6" destOrd="0" presId="urn:microsoft.com/office/officeart/2005/8/layout/vProcess5"/>
    <dgm:cxn modelId="{C993FEC5-748F-4FFA-89EC-7B9627DCD52C}" type="presParOf" srcId="{53BCD287-0F08-4D45-BA9A-78AFA1F3BDD6}" destId="{AB69C5A0-0650-45A2-BE25-61F72360D3FB}" srcOrd="7" destOrd="0" presId="urn:microsoft.com/office/officeart/2005/8/layout/vProcess5"/>
    <dgm:cxn modelId="{FA09F22A-5613-4FA9-B0A8-A09B507AC65D}" type="presParOf" srcId="{53BCD287-0F08-4D45-BA9A-78AFA1F3BDD6}" destId="{8DE60695-3058-45F4-BA9E-3523F5D29FB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F7BB6-E59A-4644-AC72-B2F55432342D}">
      <dsp:nvSpPr>
        <dsp:cNvPr id="0" name=""/>
        <dsp:cNvSpPr/>
      </dsp:nvSpPr>
      <dsp:spPr>
        <a:xfrm>
          <a:off x="0" y="333648"/>
          <a:ext cx="6912245" cy="12237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437388" rIns="5364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shark attacks seasonal?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Where are the shark attacks located? </a:t>
          </a:r>
        </a:p>
      </dsp:txBody>
      <dsp:txXfrm>
        <a:off x="0" y="333648"/>
        <a:ext cx="6912245" cy="1223775"/>
      </dsp:txXfrm>
    </dsp:sp>
    <dsp:sp modelId="{8FECF13A-AFF3-4CEA-B628-77E26C64F4F8}">
      <dsp:nvSpPr>
        <dsp:cNvPr id="0" name=""/>
        <dsp:cNvSpPr/>
      </dsp:nvSpPr>
      <dsp:spPr>
        <a:xfrm>
          <a:off x="345612" y="23688"/>
          <a:ext cx="4838571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Location: </a:t>
          </a:r>
        </a:p>
      </dsp:txBody>
      <dsp:txXfrm>
        <a:off x="375874" y="53950"/>
        <a:ext cx="4778047" cy="559396"/>
      </dsp:txXfrm>
    </dsp:sp>
    <dsp:sp modelId="{88413D39-1EF6-4D55-BA52-E820E0F0BCBF}">
      <dsp:nvSpPr>
        <dsp:cNvPr id="0" name=""/>
        <dsp:cNvSpPr/>
      </dsp:nvSpPr>
      <dsp:spPr>
        <a:xfrm>
          <a:off x="0" y="1980783"/>
          <a:ext cx="6912245" cy="158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437388" rIns="5364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there more male or female victims?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certain activities more dangerous? 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Does the activity play a part in fatality result? </a:t>
          </a:r>
        </a:p>
      </dsp:txBody>
      <dsp:txXfrm>
        <a:off x="0" y="1980783"/>
        <a:ext cx="6912245" cy="1587600"/>
      </dsp:txXfrm>
    </dsp:sp>
    <dsp:sp modelId="{F8C9DE16-469F-46BC-86B1-AD9F0BB91059}">
      <dsp:nvSpPr>
        <dsp:cNvPr id="0" name=""/>
        <dsp:cNvSpPr/>
      </dsp:nvSpPr>
      <dsp:spPr>
        <a:xfrm>
          <a:off x="345612" y="1670823"/>
          <a:ext cx="4838571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Victim: </a:t>
          </a:r>
        </a:p>
      </dsp:txBody>
      <dsp:txXfrm>
        <a:off x="375874" y="1701085"/>
        <a:ext cx="4778047" cy="559396"/>
      </dsp:txXfrm>
    </dsp:sp>
    <dsp:sp modelId="{20F1337F-AE13-47E1-9E04-FEC3DE2731AA}">
      <dsp:nvSpPr>
        <dsp:cNvPr id="0" name=""/>
        <dsp:cNvSpPr/>
      </dsp:nvSpPr>
      <dsp:spPr>
        <a:xfrm>
          <a:off x="0" y="3991744"/>
          <a:ext cx="6912245" cy="152144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437388" rIns="53646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Are certain sharks more prevalent to attack?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Which shares are more prevalent to have fatal attacks?</a:t>
          </a:r>
        </a:p>
      </dsp:txBody>
      <dsp:txXfrm>
        <a:off x="0" y="3991744"/>
        <a:ext cx="6912245" cy="1521449"/>
      </dsp:txXfrm>
    </dsp:sp>
    <dsp:sp modelId="{52B36218-D09D-4D88-A6EA-EECA06CCD0FF}">
      <dsp:nvSpPr>
        <dsp:cNvPr id="0" name=""/>
        <dsp:cNvSpPr/>
      </dsp:nvSpPr>
      <dsp:spPr>
        <a:xfrm>
          <a:off x="345612" y="3681784"/>
          <a:ext cx="4838571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Sharks: </a:t>
          </a:r>
        </a:p>
      </dsp:txBody>
      <dsp:txXfrm>
        <a:off x="375874" y="3712046"/>
        <a:ext cx="4778047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DDF09-E4B5-4476-BD2B-42398E7DF6E3}">
      <dsp:nvSpPr>
        <dsp:cNvPr id="0" name=""/>
        <dsp:cNvSpPr/>
      </dsp:nvSpPr>
      <dsp:spPr>
        <a:xfrm>
          <a:off x="0" y="0"/>
          <a:ext cx="8698071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Utilized Case ID to create a Date column. Any that could not be reasonably determined was dropped along with post 1975: The Year of Jaws. </a:t>
          </a:r>
        </a:p>
      </dsp:txBody>
      <dsp:txXfrm>
        <a:off x="38234" y="38234"/>
        <a:ext cx="7289441" cy="1228933"/>
      </dsp:txXfrm>
    </dsp:sp>
    <dsp:sp modelId="{63838E60-4960-4C73-A35E-89583592F4B0}">
      <dsp:nvSpPr>
        <dsp:cNvPr id="0" name=""/>
        <dsp:cNvSpPr/>
      </dsp:nvSpPr>
      <dsp:spPr>
        <a:xfrm>
          <a:off x="767476" y="1522968"/>
          <a:ext cx="8698071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Rough start of grouping similar activities together. Checked other columns for potential cleanup need.</a:t>
          </a:r>
        </a:p>
      </dsp:txBody>
      <dsp:txXfrm>
        <a:off x="805710" y="1561202"/>
        <a:ext cx="7005615" cy="1228933"/>
      </dsp:txXfrm>
    </dsp:sp>
    <dsp:sp modelId="{93CB0EDF-48F3-428B-8425-535032956FB5}">
      <dsp:nvSpPr>
        <dsp:cNvPr id="0" name=""/>
        <dsp:cNvSpPr/>
      </dsp:nvSpPr>
      <dsp:spPr>
        <a:xfrm>
          <a:off x="1534953" y="3045936"/>
          <a:ext cx="8698071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Export to CSV to use for analysis.</a:t>
          </a:r>
        </a:p>
      </dsp:txBody>
      <dsp:txXfrm>
        <a:off x="1573187" y="3084170"/>
        <a:ext cx="7005615" cy="1228933"/>
      </dsp:txXfrm>
    </dsp:sp>
    <dsp:sp modelId="{798F93E7-E1CC-476A-A3DE-73B4A7262A4C}">
      <dsp:nvSpPr>
        <dsp:cNvPr id="0" name=""/>
        <dsp:cNvSpPr/>
      </dsp:nvSpPr>
      <dsp:spPr>
        <a:xfrm>
          <a:off x="7849560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040475" y="989929"/>
        <a:ext cx="466680" cy="638504"/>
      </dsp:txXfrm>
    </dsp:sp>
    <dsp:sp modelId="{583A142C-104F-4A75-A6BE-18C8F79F18D6}">
      <dsp:nvSpPr>
        <dsp:cNvPr id="0" name=""/>
        <dsp:cNvSpPr/>
      </dsp:nvSpPr>
      <dsp:spPr>
        <a:xfrm>
          <a:off x="8617037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807952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Shark_fish_chondrichthyes.jp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aquatic mammal, mammal&#10;&#10;Description automatically generated">
            <a:extLst>
              <a:ext uri="{FF2B5EF4-FFF2-40B4-BE49-F238E27FC236}">
                <a16:creationId xmlns:a16="http://schemas.microsoft.com/office/drawing/2014/main" id="{B4C306BE-AD3F-4368-AA4B-E6825C3BA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2000"/>
            <a:grayscl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3027" r="13066"/>
          <a:stretch/>
        </p:blipFill>
        <p:spPr>
          <a:xfrm>
            <a:off x="20" y="2"/>
            <a:ext cx="12191980" cy="5571794"/>
          </a:xfrm>
          <a:prstGeom prst="rect">
            <a:avLst/>
          </a:prstGeom>
          <a:effectLst>
            <a:reflection blurRad="38100" stA="55000" endPos="1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2F96E-660F-41D4-BD2F-1E85BC4FE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rmAutofit/>
          </a:bodyPr>
          <a:lstStyle/>
          <a:p>
            <a:r>
              <a:rPr lang="en-US" dirty="0"/>
              <a:t>Shark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6B9C7-C3A2-4EC9-9742-D2014FF7F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>
            <a:normAutofit/>
          </a:bodyPr>
          <a:lstStyle/>
          <a:p>
            <a:r>
              <a:rPr lang="en-US" dirty="0"/>
              <a:t>The World of Data: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242B3-D1DC-40AA-8070-1470012D49FD}"/>
              </a:ext>
            </a:extLst>
          </p:cNvPr>
          <p:cNvSpPr txBox="1"/>
          <p:nvPr/>
        </p:nvSpPr>
        <p:spPr>
          <a:xfrm>
            <a:off x="9823078" y="6657943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s://commons.wikimedia.org/wiki/File:Shark_fish_chondrichthyes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6AC0-DF8A-4540-8DF3-3F33343F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EC00-AC22-4ECA-B9F3-2A639DB7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F098-963A-4820-B9E5-5B3FB8EF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3DBA-F8FD-4DA5-A5AF-FDC5469B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091C4-CCBD-4E7D-9A6F-8FF77079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Shark Attack Questions: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D1F5C-B8E6-4C17-B5CD-C5DEB5EE4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289609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358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6A63-2DC8-41A3-9943-E284E599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Cleansing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7F7194-934E-4E51-A3CC-1751FE3A9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571495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98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6A63-2DC8-41A3-9943-E284E599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70D7-BFAF-4A4E-A945-4956C27AE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7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6A63-2DC8-41A3-9943-E284E599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70D7-BFAF-4A4E-A945-4956C27AE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9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Victim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95FC-E870-407B-90BF-2AD93030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Finalized cleaning of Type, Activity, Sex, Age, and Fatal columns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Questions to answer: </a:t>
            </a:r>
          </a:p>
          <a:p>
            <a:pPr lvl="1"/>
            <a:r>
              <a:rPr lang="en-US" dirty="0"/>
              <a:t>Which activity results in the most shark attacks? </a:t>
            </a:r>
          </a:p>
          <a:p>
            <a:pPr lvl="1"/>
            <a:r>
              <a:rPr lang="en-US" dirty="0"/>
              <a:t>Which gender is attacked the most? </a:t>
            </a:r>
          </a:p>
          <a:p>
            <a:pPr lvl="1"/>
            <a:r>
              <a:rPr lang="en-US" dirty="0"/>
              <a:t>Which gender provokes attacks the most? </a:t>
            </a:r>
          </a:p>
          <a:p>
            <a:pPr lvl="1"/>
            <a:r>
              <a:rPr lang="en-US" dirty="0"/>
              <a:t>Which age group have the most fatalities? </a:t>
            </a:r>
          </a:p>
          <a:p>
            <a:pPr lvl="1"/>
            <a:r>
              <a:rPr lang="en-US" dirty="0"/>
              <a:t>Are there more injuries when </a:t>
            </a:r>
            <a:r>
              <a:rPr lang="en-US"/>
              <a:t>attacks are </a:t>
            </a:r>
            <a:r>
              <a:rPr lang="en-US" dirty="0"/>
              <a:t>provoked? </a:t>
            </a:r>
          </a:p>
        </p:txBody>
      </p:sp>
    </p:spTree>
    <p:extLst>
      <p:ext uri="{BB962C8B-B14F-4D97-AF65-F5344CB8AC3E}">
        <p14:creationId xmlns:p14="http://schemas.microsoft.com/office/powerpoint/2010/main" val="384764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Victim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95FC-E870-407B-90BF-2AD93030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8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C3-9CC1-48A0-9619-208FA5F5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Victim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95FC-E870-407B-90BF-2AD93030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1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6AC0-DF8A-4540-8DF3-3F33343F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EC00-AC22-4ECA-B9F3-2A639DB7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2718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136</TotalTime>
  <Words>205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Depth</vt:lpstr>
      <vt:lpstr>Shark Attacks</vt:lpstr>
      <vt:lpstr>Shark Attack Questions: </vt:lpstr>
      <vt:lpstr>Cleansing the Data</vt:lpstr>
      <vt:lpstr>Location </vt:lpstr>
      <vt:lpstr>Location </vt:lpstr>
      <vt:lpstr>Victim </vt:lpstr>
      <vt:lpstr>Victim </vt:lpstr>
      <vt:lpstr>Victim </vt:lpstr>
      <vt:lpstr>Shark Types</vt:lpstr>
      <vt:lpstr>Shark Types</vt:lpstr>
      <vt:lpstr>Weather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Attacks</dc:title>
  <dc:creator>Tyler Smoot</dc:creator>
  <cp:lastModifiedBy>Tyler Smoot</cp:lastModifiedBy>
  <cp:revision>5</cp:revision>
  <dcterms:created xsi:type="dcterms:W3CDTF">2021-07-31T15:49:43Z</dcterms:created>
  <dcterms:modified xsi:type="dcterms:W3CDTF">2021-08-01T19:33:09Z</dcterms:modified>
</cp:coreProperties>
</file>