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3" r:id="rId7"/>
    <p:sldId id="272" r:id="rId8"/>
    <p:sldId id="259" r:id="rId9"/>
    <p:sldId id="264" r:id="rId10"/>
    <p:sldId id="265" r:id="rId11"/>
    <p:sldId id="269" r:id="rId12"/>
    <p:sldId id="270" r:id="rId13"/>
    <p:sldId id="271" r:id="rId14"/>
    <p:sldId id="267" r:id="rId15"/>
    <p:sldId id="260" r:id="rId16"/>
    <p:sldId id="26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 Removed columns that were unneeded for project.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 Removed columns that were unneeded for project.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Activity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Sharks prefer attacking surfers over all other activities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was grouped by activity type as best as possible.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Accidents: unintentional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Disasters: weather, intentional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Unknown: included reports where context was unknown such as 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Batin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Cruising 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62AAD8D-6FB5-433F-B6E4-9AEC9BD2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06" y="643464"/>
            <a:ext cx="5910952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Gender Provoking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Males provoked sharks the most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attacks were unknown on whether the victim provoked the sharks or not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992A53-6C5A-45D5-B04B-66EC5F7D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5" y="838201"/>
            <a:ext cx="7164392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Fatality by Provoking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Overall, most attacks were not fatal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fatalities were unprovoked attacks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8494F4A-622E-458E-8997-D1DD6068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5" y="519893"/>
            <a:ext cx="7227028" cy="58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Injury Severity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injuries are minor to moderate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breakdown: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Severe = broken bones, missing limbs, loss of life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Mild to Moderate = all other injuries including scratches and bite marks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None = no injuries, speculation, media involvement without facts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 = no reports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D398E3E-487E-44E0-952E-3B1A6A80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01" y="622575"/>
            <a:ext cx="6800848" cy="56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column, utilized cleaned Fatal column, merged Fatal and Species.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shark species attack the most? </a:t>
            </a:r>
          </a:p>
          <a:p>
            <a:pPr lvl="1"/>
            <a:r>
              <a:rPr lang="en-US" dirty="0"/>
              <a:t>What shark types have the most fatalities? </a:t>
            </a:r>
          </a:p>
        </p:txBody>
      </p:sp>
    </p:spTree>
    <p:extLst>
      <p:ext uri="{BB962C8B-B14F-4D97-AF65-F5344CB8AC3E}">
        <p14:creationId xmlns:p14="http://schemas.microsoft.com/office/powerpoint/2010/main" val="382530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by Species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33AD0F-598F-4F83-B8DC-CECE3817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had the most attacks, followed by Tiger Sharks</a:t>
            </a:r>
          </a:p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Chart includes only species that had more than 3 attacks 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AB0F1DA-14E6-4441-B57C-D0F59C72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801" y="365125"/>
            <a:ext cx="6906107" cy="61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2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Species vs Fatality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B2A0DA7-98EB-434D-9559-546A431B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are the most fatal  followed by Tiger Sharks 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complications: most descriptions were by shark size and not by species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72326-6399-4148-8BFA-AC8757EE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66" y="643464"/>
            <a:ext cx="6259632" cy="5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2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</a:t>
            </a:r>
          </a:p>
          <a:p>
            <a:endParaRPr lang="en-US" dirty="0"/>
          </a:p>
          <a:p>
            <a:r>
              <a:rPr lang="en-US" dirty="0"/>
              <a:t>Use of API to obtain historic weather for location by groups and compare with number of attacks</a:t>
            </a:r>
          </a:p>
          <a:p>
            <a:pPr lvl="1"/>
            <a:r>
              <a:rPr lang="en-US" dirty="0"/>
              <a:t>Analyze if storms increase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9862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Location, Country, and Area columns. Created bins for time periods.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What location has the most shark attacks, focusing on USA? </a:t>
            </a:r>
          </a:p>
          <a:p>
            <a:pPr lvl="1"/>
            <a:r>
              <a:rPr lang="en-US" dirty="0"/>
              <a:t>Does the season of the year affect the likelihood of being attacked?</a:t>
            </a:r>
          </a:p>
        </p:txBody>
      </p:sp>
    </p:spTree>
    <p:extLst>
      <p:ext uri="{BB962C8B-B14F-4D97-AF65-F5344CB8AC3E}">
        <p14:creationId xmlns:p14="http://schemas.microsoft.com/office/powerpoint/2010/main" val="32081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48688BC-3106-4409-BCAF-6D46E77A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333500"/>
            <a:ext cx="11736531" cy="51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5D606489-ED9C-42BC-8A38-AEC2D4E38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6" r="24530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dirty="0"/>
              <a:t>Location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E0FF152-13BE-4FEA-A2D9-482FD1E4D3F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20000" y="1825625"/>
            <a:ext cx="457287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As expected, most shark attacks are along the coastal regions.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8B0594B-E65E-4741-B026-8CC303429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3276600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F5B2DAF-49C6-4BA6-A09D-7E3B52982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4" r="14733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>
            <a:normAutofit/>
          </a:bodyPr>
          <a:lstStyle/>
          <a:p>
            <a:r>
              <a:rPr lang="en-US" sz="4400"/>
              <a:t>Location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E0FF152-13BE-4FEA-A2D9-482FD1E4D3F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2" y="1825625"/>
            <a:ext cx="347816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Most US attacks are in the Florida alongside Georgia and South Carolina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8B0594B-E65E-4741-B026-8CC303429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3276600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Finalized cleaning of Type, Activity, Sex, Age, and Fatal columns. </a:t>
            </a:r>
          </a:p>
          <a:p>
            <a:r>
              <a:rPr lang="en-US" dirty="0"/>
              <a:t>Reorganized Injury column to remark type of injury: Severe, Minor to Moderate, and None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Are there more injuries when attacks are provoked? </a:t>
            </a:r>
          </a:p>
          <a:p>
            <a:pPr lvl="1"/>
            <a:r>
              <a:rPr lang="en-US" dirty="0"/>
              <a:t>Are most attack injuries severe?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124B2-7E85-452B-81B0-B235F1F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2513 attacks to male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466 attacks to females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 attack unknown gender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This was reported as “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lli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” where definition could not be found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1C48F8D-1F2E-44EC-AEE0-72792E0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76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436</TotalTime>
  <Words>572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Location </vt:lpstr>
      <vt:lpstr>Location </vt:lpstr>
      <vt:lpstr>Victim </vt:lpstr>
      <vt:lpstr>Victims by  Gender</vt:lpstr>
      <vt:lpstr>Victims by Activity</vt:lpstr>
      <vt:lpstr>Gender Provoking</vt:lpstr>
      <vt:lpstr>Fatality by Provoking </vt:lpstr>
      <vt:lpstr>Injury Severity</vt:lpstr>
      <vt:lpstr>Shark Types </vt:lpstr>
      <vt:lpstr>Shark by Species</vt:lpstr>
      <vt:lpstr>Shark Species vs Fatality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21</cp:revision>
  <dcterms:created xsi:type="dcterms:W3CDTF">2021-07-31T15:49:43Z</dcterms:created>
  <dcterms:modified xsi:type="dcterms:W3CDTF">2021-08-04T22:25:54Z</dcterms:modified>
</cp:coreProperties>
</file>