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Muhlbach" initials="CM" lastIdx="11" clrIdx="0">
    <p:extLst>
      <p:ext uri="{19B8F6BF-5375-455C-9EA6-DF929625EA0E}">
        <p15:presenceInfo xmlns:p15="http://schemas.microsoft.com/office/powerpoint/2012/main" userId="94d33c04faa07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5"/>
  </p:normalViewPr>
  <p:slideViewPr>
    <p:cSldViewPr snapToGrid="0">
      <p:cViewPr varScale="1">
        <p:scale>
          <a:sx n="73" d="100"/>
          <a:sy n="7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01.813" idx="2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26.762" idx="11">
    <p:pos x="10" y="10"/>
    <p:text>Danica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0.275" idx="3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6.689" idx="4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28.735" idx="5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5:34.699" idx="6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  <p:cm authorId="1" dt="2021-03-16T19:06:22.846" idx="7">
    <p:pos x="10" y="106"/>
    <p:text>correlation values &gt; .5 or &lt; -.5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3:23.727" idx="1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6:36.963" idx="8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7:46.765" idx="9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13.225" idx="10">
    <p:pos x="10" y="10"/>
    <p:text>Stacy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6F20A-6DCB-4E49-8B9A-BCACB2DB4D8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0A0C5-5CD9-0A45-A7FF-203A9F2E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- GDP, Freedom, &lt;5 Deaths, 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- Thinness 1-19 years, Measles, Population, HIV/AIDs, Polio,  Adult Mortality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0A0C5-5CD9-0A45-A7FF-203A9F2E8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9C1-F89E-4A77-A2CE-5F931C90B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Final Project: Predicting Happiness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7BF05-FF45-43E0-A324-B45B2AB24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Gardner, Danica Tiegs,  Stacy Wai, </a:t>
            </a:r>
            <a:r>
              <a:rPr lang="en-US" dirty="0" err="1"/>
              <a:t>Siara</a:t>
            </a:r>
            <a:r>
              <a:rPr lang="en-US" dirty="0"/>
              <a:t> Leininger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0374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1D-6C8A-4F52-AC9F-5E54BBD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3DC0-AB4C-4EE3-A951-06EF7EE5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3EA-0657-4DD0-A555-4BDB566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1671-520B-454C-9F1B-AFE52F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Can certain factors be used to predict a country's happiness score?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BBC-83FB-40F6-94E5-45594A7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A304-E73C-4EC6-906E-D2F5546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en-US" dirty="0" err="1"/>
              <a:t>csvs</a:t>
            </a:r>
            <a:r>
              <a:rPr lang="en-US" dirty="0"/>
              <a:t> from readme</a:t>
            </a:r>
          </a:p>
        </p:txBody>
      </p:sp>
    </p:spTree>
    <p:extLst>
      <p:ext uri="{BB962C8B-B14F-4D97-AF65-F5344CB8AC3E}">
        <p14:creationId xmlns:p14="http://schemas.microsoft.com/office/powerpoint/2010/main" val="14226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894A-6B27-462F-96A3-DF2F1F5F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Explored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545-AD51-48E1-A5F1-4FBDDD9B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4" y="2638044"/>
            <a:ext cx="38265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Supervised</a:t>
            </a:r>
          </a:p>
          <a:p>
            <a:pPr marL="0" indent="0">
              <a:buNone/>
            </a:pPr>
            <a:r>
              <a:rPr lang="en-US" dirty="0"/>
              <a:t>Multiple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7D9F46-7913-4CD0-99B7-D321D3CC5117}"/>
              </a:ext>
            </a:extLst>
          </p:cNvPr>
          <p:cNvSpPr txBox="1">
            <a:spLocks/>
          </p:cNvSpPr>
          <p:nvPr/>
        </p:nvSpPr>
        <p:spPr>
          <a:xfrm>
            <a:off x="6248399" y="2638044"/>
            <a:ext cx="5114925" cy="325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/>
              <a:t>Unsupervised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a. Silhouette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b. Elbow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c. parallel coordinates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C7D-AF5F-4D63-B81B-D7C455D3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4B71-2A4B-4146-B696-E9108F60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A918-552A-49FC-BBBE-89444105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557E-3E6A-4E3F-A4B8-BA3C164E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1BE04-AF22-476D-AE22-C1A4DA9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BBF-C8A7-46FE-981C-C1A364FC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Concave part of the elbow determines the clusters needed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A05B4E-3E41-47DE-844D-5C3FAA0C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11" y="1693200"/>
            <a:ext cx="6543093" cy="33533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38E1F5-B1AE-4197-BBDA-CDFC01400EC0}"/>
              </a:ext>
            </a:extLst>
          </p:cNvPr>
          <p:cNvSpPr/>
          <p:nvPr/>
        </p:nvSpPr>
        <p:spPr>
          <a:xfrm>
            <a:off x="5850454" y="3198018"/>
            <a:ext cx="454818" cy="46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39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DC4-7463-443C-89B9-7B8ADFB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the centroid of each cluster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9352790-6682-4E12-8193-BC7D82649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8"/>
          <a:stretch/>
        </p:blipFill>
        <p:spPr>
          <a:xfrm>
            <a:off x="572044" y="783771"/>
            <a:ext cx="11047911" cy="5987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DBFA5-D256-48B2-9520-AA5F8E7C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0921"/>
            <a:ext cx="7729728" cy="602850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Coordinates</a:t>
            </a:r>
          </a:p>
        </p:txBody>
      </p:sp>
    </p:spTree>
    <p:extLst>
      <p:ext uri="{BB962C8B-B14F-4D97-AF65-F5344CB8AC3E}">
        <p14:creationId xmlns:p14="http://schemas.microsoft.com/office/powerpoint/2010/main" val="155553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E6A-5542-4335-8283-EAF48812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8232"/>
            <a:ext cx="7729728" cy="1188720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3E596FB-C615-964D-9489-E21A5773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9162" y="1341083"/>
            <a:ext cx="8092812" cy="539520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D80DDA-DEEF-2140-B2A2-39CEBB19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0" y="2529803"/>
            <a:ext cx="3763499" cy="25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5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97</TotalTime>
  <Words>134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Gill Sans MT</vt:lpstr>
      <vt:lpstr>Parcel</vt:lpstr>
      <vt:lpstr>Final Project: Predicting Happiness </vt:lpstr>
      <vt:lpstr>Main Question</vt:lpstr>
      <vt:lpstr>Data Sources Used</vt:lpstr>
      <vt:lpstr>Methods Explored </vt:lpstr>
      <vt:lpstr>Correlation Matrix</vt:lpstr>
      <vt:lpstr>Clustering</vt:lpstr>
      <vt:lpstr>Elbow Method</vt:lpstr>
      <vt:lpstr>Parallel Coordinates</vt:lpstr>
      <vt:lpstr>Multiple Linear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Happiness</dc:title>
  <dc:creator>Courtney Muhlbach</dc:creator>
  <cp:lastModifiedBy>Lauren Gardner</cp:lastModifiedBy>
  <cp:revision>9</cp:revision>
  <dcterms:created xsi:type="dcterms:W3CDTF">2021-03-17T01:21:03Z</dcterms:created>
  <dcterms:modified xsi:type="dcterms:W3CDTF">2021-03-17T18:27:41Z</dcterms:modified>
</cp:coreProperties>
</file>