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tags+xml" PartName="/ppt/tags/tag6.xml"/>
  <Override ContentType="application/vnd.openxmlformats-officedocument.presentationml.tags+xml" PartName="/ppt/tags/tag7.xml"/>
  <Override ContentType="application/vnd.openxmlformats-officedocument.presentationml.tags+xml" PartName="/ppt/tags/tag8.xml"/>
  <Override ContentType="application/vnd.openxmlformats-officedocument.presentationml.tags+xml" PartName="/ppt/tags/tag9.xml"/>
  <Override ContentType="application/vnd.openxmlformats-officedocument.presentationml.tags+xml" PartName="/ppt/tags/tag10.xml"/>
  <Override ContentType="application/vnd.openxmlformats-officedocument.presentationml.tags+xml" PartName="/ppt/tags/tag11.xml"/>
  <Override ContentType="application/vnd.openxmlformats-officedocument.presentationml.tags+xml" PartName="/ppt/tags/tag12.xml"/>
  <Override ContentType="application/vnd.openxmlformats-officedocument.presentationml.tags+xml" PartName="/ppt/tags/tag13.xml"/>
  <Override ContentType="application/vnd.openxmlformats-officedocument.presentationml.tags+xml" PartName="/ppt/tags/tag14.xml"/>
  <Override ContentType="application/vnd.openxmlformats-officedocument.presentationml.tags+xml" PartName="/ppt/tags/tag15.xml"/>
  <Override ContentType="application/vnd.openxmlformats-officedocument.presentationml.tags+xml" PartName="/ppt/tags/tag16.xml"/>
  <Override ContentType="application/vnd.openxmlformats-officedocument.presentationml.tags+xml" PartName="/ppt/tags/tag17.xml"/>
  <Override ContentType="application/vnd.openxmlformats-officedocument.presentationml.tags+xml" PartName="/ppt/tags/tag18.xml"/>
  <Override ContentType="application/vnd.openxmlformats-officedocument.presentationml.tags+xml" PartName="/ppt/tags/tag19.xml"/>
  <Override ContentType="application/vnd.openxmlformats-officedocument.presentationml.tags+xml" PartName="/ppt/tags/tag20.xml"/>
  <Override ContentType="application/vnd.openxmlformats-officedocument.presentationml.tags+xml" PartName="/ppt/tags/tag21.xml"/>
  <Override ContentType="application/vnd.openxmlformats-officedocument.presentationml.tags+xml" PartName="/ppt/tags/tag22.xml"/>
  <Override ContentType="application/vnd.openxmlformats-officedocument.presentationml.tags+xml" PartName="/ppt/tags/tag23.xml"/>
  <Override ContentType="application/vnd.openxmlformats-officedocument.presentationml.tags+xml" PartName="/ppt/tags/tag24.xml"/>
  <Override ContentType="application/vnd.openxmlformats-officedocument.presentationml.tags+xml" PartName="/ppt/tags/tag25.xml"/>
  <Override ContentType="application/vnd.openxmlformats-officedocument.presentationml.tags+xml" PartName="/ppt/tags/tag26.xml"/>
  <Override ContentType="application/vnd.openxmlformats-officedocument.presentationml.tags+xml" PartName="/ppt/tags/tag27.xml"/>
  <Override ContentType="application/vnd.openxmlformats-officedocument.presentationml.tags+xml" PartName="/ppt/tags/tag28.xml"/>
  <Override ContentType="application/vnd.openxmlformats-officedocument.presentationml.tags+xml" PartName="/ppt/tags/tag29.xml"/>
  <Override ContentType="application/vnd.openxmlformats-officedocument.presentationml.tags+xml" PartName="/ppt/tags/tag30.xml"/>
  <Override ContentType="application/vnd.openxmlformats-officedocument.presentationml.tags+xml" PartName="/ppt/tags/tag31.xml"/>
  <Override ContentType="application/vnd.openxmlformats-officedocument.presentationml.tags+xml" PartName="/ppt/tags/tag32.xml"/>
  <Override ContentType="application/vnd.openxmlformats-officedocument.presentationml.tags+xml" PartName="/ppt/tags/tag33.xml"/>
  <Override ContentType="application/vnd.openxmlformats-officedocument.presentationml.tags+xml" PartName="/ppt/tags/tag34.xml"/>
  <Override ContentType="application/vnd.openxmlformats-officedocument.presentationml.tags+xml" PartName="/ppt/tags/tag35.xml"/>
  <Override ContentType="application/vnd.openxmlformats-officedocument.presentationml.tags+xml" PartName="/ppt/tags/tag36.xml"/>
  <Override ContentType="application/vnd.openxmlformats-officedocument.presentationml.tags+xml" PartName="/ppt/tags/tag37.xml"/>
  <Override ContentType="application/vnd.openxmlformats-officedocument.presentationml.tags+xml" PartName="/ppt/tags/tag38.xml"/>
  <Override ContentType="application/vnd.openxmlformats-officedocument.presentationml.tags+xml" PartName="/ppt/tags/tag39.xml"/>
  <Override ContentType="application/vnd.openxmlformats-officedocument.presentationml.tags+xml" PartName="/ppt/tags/tag40.xml"/>
  <Override ContentType="application/vnd.openxmlformats-officedocument.presentationml.tags+xml" PartName="/ppt/tags/tag41.xml"/>
  <Override ContentType="application/vnd.openxmlformats-officedocument.presentationml.tags+xml" PartName="/ppt/tags/tag42.xml"/>
  <Override ContentType="application/vnd.openxmlformats-officedocument.presentationml.tags+xml" PartName="/ppt/tags/tag43.xml"/>
  <Override ContentType="application/vnd.openxmlformats-officedocument.presentationml.tags+xml" PartName="/ppt/tags/tag44.xml"/>
  <Override ContentType="application/vnd.openxmlformats-officedocument.presentationml.tags+xml" PartName="/ppt/tags/tag45.xml"/>
  <Override ContentType="application/vnd.openxmlformats-officedocument.presentationml.tags+xml" PartName="/ppt/tags/tag46.xml"/>
  <Override ContentType="application/vnd.openxmlformats-officedocument.presentationml.tags+xml" PartName="/ppt/tags/tag47.xml"/>
  <Override ContentType="application/vnd.openxmlformats-officedocument.presentationml.tags+xml" PartName="/ppt/tags/tag48.xml"/>
  <Override ContentType="application/vnd.openxmlformats-officedocument.presentationml.tags+xml" PartName="/ppt/tags/tag49.xml"/>
  <Override ContentType="application/vnd.openxmlformats-officedocument.presentationml.tags+xml" PartName="/ppt/tags/tag50.xml"/>
  <Override ContentType="application/vnd.openxmlformats-officedocument.presentationml.tags+xml" PartName="/ppt/tags/tag51.xml"/>
  <Override ContentType="application/vnd.openxmlformats-officedocument.presentationml.tags+xml" PartName="/ppt/tags/tag52.xml"/>
  <Override ContentType="application/vnd.openxmlformats-officedocument.presentationml.tags+xml" PartName="/ppt/tags/tag53.xml"/>
  <Override ContentType="application/vnd.openxmlformats-officedocument.presentationml.tags+xml" PartName="/ppt/tags/tag54.xml"/>
  <Override ContentType="application/vnd.openxmlformats-officedocument.presentationml.tags+xml" PartName="/ppt/tags/tag55.xml"/>
  <Override ContentType="application/vnd.openxmlformats-officedocument.presentationml.tags+xml" PartName="/ppt/tags/tag56.xml"/>
  <Override ContentType="application/vnd.openxmlformats-officedocument.presentationml.tags+xml" PartName="/ppt/tags/tag57.xml"/>
  <Override ContentType="application/vnd.openxmlformats-officedocument.presentationml.tags+xml" PartName="/ppt/tags/tag58.xml"/>
  <Override ContentType="application/vnd.openxmlformats-officedocument.presentationml.tags+xml" PartName="/ppt/tags/tag59.xml"/>
  <Override ContentType="application/vnd.openxmlformats-officedocument.presentationml.tags+xml" PartName="/ppt/tags/tag60.xml"/>
  <Override ContentType="application/vnd.openxmlformats-officedocument.presentationml.tags+xml" PartName="/ppt/tags/tag61.xml"/>
  <Override ContentType="application/vnd.openxmlformats-officedocument.presentationml.tags+xml" PartName="/ppt/tags/tag6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app.xml" Type="http://schemas.openxmlformats.org/officeDocument/2006/relationships/extended-properties"/>
<Relationship Id="rId3" Target="docProps/core.xml" Type="http://schemas.openxmlformats.org/package/2006/relationships/metadata/core-properties"/>
<Relationship Id="rId4" Target="docProps/custom.xml" Type="http://schemas.openxmlformats.org/officeDocument/2006/relationships/custom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theme/theme1.xml" Type="http://schemas.openxmlformats.org/officeDocument/2006/relationships/theme"/>
<Relationship Id="rId3" Target="slides/slide1.xml" Type="http://schemas.openxmlformats.org/officeDocument/2006/relationships/slide"/>
<Relationship Id="rId4" Target="notesMasters/notesMaster1.xml" Type="http://schemas.openxmlformats.org/officeDocument/2006/relationships/notesMaster"/>
<Relationship Id="rId5" Target="handoutMasters/handoutMaster1.xml" Type="http://schemas.openxmlformats.org/officeDocument/2006/relationships/handoutMaster"/>
<Relationship Id="rId6" Target="presProps.xml" Type="http://schemas.openxmlformats.org/officeDocument/2006/relationships/presProps"/>
<Relationship Id="rId7" Target="viewProps.xml" Type="http://schemas.openxmlformats.org/officeDocument/2006/relationships/viewProps"/>
<Relationship Id="rId8" Target="tableStyles.xml" Type="http://schemas.openxmlformats.org/officeDocument/2006/relationships/tableStyles"/>
</Relationships>

</file>

<file path=ppt/handoutMasters/_rels/handoutMaster1.xml.rels><?xml version="1.0" encoding="UTF-8" standalone="no"?>
<Relationships xmlns="http://schemas.openxmlformats.org/package/2006/relationships">
<Relationship Id="rId1" Target="../theme/theme3.xml" Type="http://schemas.openxmlformats.org/officeDocument/2006/relationships/theme"/>
</Relationships>
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
<Relationships xmlns="http://schemas.openxmlformats.org/package/2006/relationships">
<Relationship Id="rId1" Target="../theme/theme2.xml" Type="http://schemas.openxmlformats.org/officeDocument/2006/relationships/theme"/>
</Relationships>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>
                <a:latin charset="-122" panose="020B0503020204020204" typeface="微软雅黑"/>
                <a:ea charset="-122" panose="020B0503020204020204" typeface="微软雅黑"/>
              </a:defRPr>
            </a:lvl1pPr>
          </a:lstStyle>
          <a:p>
            <a:endParaRPr altLang="en-US" lang="zh-CN"/>
          </a:p>
        </p:txBody>
      </p:sp>
      <p:sp>
        <p:nvSpPr>
          <p:cNvPr id="3" name="日期占位符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>
                <a:latin charset="-122" panose="020B0503020204020204" typeface="微软雅黑"/>
                <a:ea charset="-122" panose="020B0503020204020204" typeface="微软雅黑"/>
              </a:defRPr>
            </a:lvl1pPr>
          </a:lstStyle>
          <a:p>
            <a:fld id="{1AC49D05-6128-4D0D-A32A-06A5E73B386C}" type="datetimeFigureOut">
              <a:rPr altLang="en-US" lang="zh-CN" smtClean="0"/>
            </a:fld>
            <a:endParaRPr altLang="en-US"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altLang="en-US" lang="zh-CN"/>
          </a:p>
        </p:txBody>
      </p:sp>
      <p:sp>
        <p:nvSpPr>
          <p:cNvPr id="5" name="备注占位符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>
                <a:latin charset="-122" panose="020B0503020204020204" typeface="微软雅黑"/>
                <a:ea charset="-122" panose="020B0503020204020204" typeface="微软雅黑"/>
              </a:defRPr>
            </a:lvl1pPr>
          </a:lstStyle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>
                <a:latin charset="-122" panose="020B0503020204020204" typeface="微软雅黑"/>
                <a:ea charset="-122" panose="020B0503020204020204" typeface="微软雅黑"/>
              </a:defRPr>
            </a:lvl1pPr>
          </a:lstStyle>
          <a:p>
            <a:fld id="{5849F42C-2DAE-424C-A4B8-3140182C3E9F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600">
        <a:solidFill>
          <a:schemeClr val="tx1"/>
        </a:solidFill>
        <a:latin charset="-122" panose="020B0503020204020204" typeface="微软雅黑"/>
        <a:ea charset="-122" panose="020B0503020204020204" typeface="微软雅黑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charset="-122" panose="020B0503020204020204" typeface="微软雅黑"/>
        <a:ea charset="-122" panose="020B0503020204020204" typeface="微软雅黑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charset="-122" panose="020B0503020204020204" typeface="微软雅黑"/>
        <a:ea charset="-122" panose="020B0503020204020204" typeface="微软雅黑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charset="-122" panose="020B0503020204020204" typeface="微软雅黑"/>
        <a:ea charset="-122" panose="020B0503020204020204" typeface="微软雅黑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charset="-122" panose="020B0503020204020204" typeface="微软雅黑"/>
        <a:ea charset="-122" panose="020B0503020204020204" typeface="微软雅黑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
<Relationships xmlns="http://schemas.openxmlformats.org/package/2006/relationships">
<Relationship Id="rId1" Target="../slides/slide1.xml" Type="http://schemas.openxmlformats.org/officeDocument/2006/relationships/slide"/>
<Relationship Id="rId2" Target="../notesMasters/notesMaster1.xml" Type="http://schemas.openxmlformats.org/officeDocument/2006/relationships/notesMaster"/>
</Relationships>
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0" sz="quarter" type="sldNum"/>
          </p:nvPr>
        </p:nvSpPr>
        <p:spPr/>
        <p:txBody>
          <a:bodyPr/>
          <a:lstStyle/>
          <a:p>
            <a:fld id="{85D0DACE-38E0-42D2-9336-2B707D34BC6D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Relationship Id="rId2" Target="../tags/tag1.xml" Type="http://schemas.openxmlformats.org/officeDocument/2006/relationships/tags"/>
<Relationship Id="rId3" Target="../tags/tag2.xml" Type="http://schemas.openxmlformats.org/officeDocument/2006/relationships/tags"/>
<Relationship Id="rId4" Target="../tags/tag3.xml" Type="http://schemas.openxmlformats.org/officeDocument/2006/relationships/tags"/>
<Relationship Id="rId5" Target="../tags/tag4.xml" Type="http://schemas.openxmlformats.org/officeDocument/2006/relationships/tags"/>
<Relationship Id="rId6" Target="../tags/tag5.xml" Type="http://schemas.openxmlformats.org/officeDocument/2006/relationships/tags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Relationship Id="rId2" Target="../tags/tag48.xml" Type="http://schemas.openxmlformats.org/officeDocument/2006/relationships/tags"/>
<Relationship Id="rId3" Target="../tags/tag49.xml" Type="http://schemas.openxmlformats.org/officeDocument/2006/relationships/tags"/>
<Relationship Id="rId4" Target="../tags/tag50.xml" Type="http://schemas.openxmlformats.org/officeDocument/2006/relationships/tags"/>
<Relationship Id="rId5" Target="../tags/tag51.xml" Type="http://schemas.openxmlformats.org/officeDocument/2006/relationships/tags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Relationship Id="rId2" Target="../tags/tag52.xml" Type="http://schemas.openxmlformats.org/officeDocument/2006/relationships/tags"/>
<Relationship Id="rId3" Target="../tags/tag53.xml" Type="http://schemas.openxmlformats.org/officeDocument/2006/relationships/tags"/>
<Relationship Id="rId4" Target="../tags/tag54.xml" Type="http://schemas.openxmlformats.org/officeDocument/2006/relationships/tags"/>
<Relationship Id="rId5" Target="../tags/tag55.xml" Type="http://schemas.openxmlformats.org/officeDocument/2006/relationships/tags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Relationship Id="rId2" Target="../tags/tag6.xml" Type="http://schemas.openxmlformats.org/officeDocument/2006/relationships/tags"/>
<Relationship Id="rId3" Target="../tags/tag7.xml" Type="http://schemas.openxmlformats.org/officeDocument/2006/relationships/tags"/>
<Relationship Id="rId4" Target="../tags/tag8.xml" Type="http://schemas.openxmlformats.org/officeDocument/2006/relationships/tags"/>
<Relationship Id="rId5" Target="../tags/tag9.xml" Type="http://schemas.openxmlformats.org/officeDocument/2006/relationships/tags"/>
<Relationship Id="rId6" Target="../tags/tag10.xml" Type="http://schemas.openxmlformats.org/officeDocument/2006/relationships/tags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Relationship Id="rId2" Target="../tags/tag11.xml" Type="http://schemas.openxmlformats.org/officeDocument/2006/relationships/tags"/>
<Relationship Id="rId3" Target="../tags/tag12.xml" Type="http://schemas.openxmlformats.org/officeDocument/2006/relationships/tags"/>
<Relationship Id="rId4" Target="../tags/tag13.xml" Type="http://schemas.openxmlformats.org/officeDocument/2006/relationships/tags"/>
<Relationship Id="rId5" Target="../tags/tag14.xml" Type="http://schemas.openxmlformats.org/officeDocument/2006/relationships/tags"/>
<Relationship Id="rId6" Target="../tags/tag15.xml" Type="http://schemas.openxmlformats.org/officeDocument/2006/relationships/tags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Relationship Id="rId2" Target="../tags/tag16.xml" Type="http://schemas.openxmlformats.org/officeDocument/2006/relationships/tags"/>
<Relationship Id="rId3" Target="../tags/tag17.xml" Type="http://schemas.openxmlformats.org/officeDocument/2006/relationships/tags"/>
<Relationship Id="rId4" Target="../tags/tag18.xml" Type="http://schemas.openxmlformats.org/officeDocument/2006/relationships/tags"/>
<Relationship Id="rId5" Target="../tags/tag19.xml" Type="http://schemas.openxmlformats.org/officeDocument/2006/relationships/tags"/>
<Relationship Id="rId6" Target="../tags/tag20.xml" Type="http://schemas.openxmlformats.org/officeDocument/2006/relationships/tags"/>
<Relationship Id="rId7" Target="../tags/tag21.xml" Type="http://schemas.openxmlformats.org/officeDocument/2006/relationships/tags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Relationship Id="rId2" Target="../tags/tag22.xml" Type="http://schemas.openxmlformats.org/officeDocument/2006/relationships/tags"/>
<Relationship Id="rId3" Target="../tags/tag23.xml" Type="http://schemas.openxmlformats.org/officeDocument/2006/relationships/tags"/>
<Relationship Id="rId4" Target="../tags/tag24.xml" Type="http://schemas.openxmlformats.org/officeDocument/2006/relationships/tags"/>
<Relationship Id="rId5" Target="../tags/tag25.xml" Type="http://schemas.openxmlformats.org/officeDocument/2006/relationships/tags"/>
<Relationship Id="rId6" Target="../tags/tag26.xml" Type="http://schemas.openxmlformats.org/officeDocument/2006/relationships/tags"/>
<Relationship Id="rId7" Target="../tags/tag27.xml" Type="http://schemas.openxmlformats.org/officeDocument/2006/relationships/tags"/>
<Relationship Id="rId8" Target="../tags/tag28.xml" Type="http://schemas.openxmlformats.org/officeDocument/2006/relationships/tags"/>
<Relationship Id="rId9" Target="../tags/tag29.xml" Type="http://schemas.openxmlformats.org/officeDocument/2006/relationships/tags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Relationship Id="rId2" Target="../tags/tag30.xml" Type="http://schemas.openxmlformats.org/officeDocument/2006/relationships/tags"/>
<Relationship Id="rId3" Target="../tags/tag31.xml" Type="http://schemas.openxmlformats.org/officeDocument/2006/relationships/tags"/>
<Relationship Id="rId4" Target="../tags/tag32.xml" Type="http://schemas.openxmlformats.org/officeDocument/2006/relationships/tags"/>
<Relationship Id="rId5" Target="../tags/tag33.xml" Type="http://schemas.openxmlformats.org/officeDocument/2006/relationships/tags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Relationship Id="rId2" Target="../tags/tag34.xml" Type="http://schemas.openxmlformats.org/officeDocument/2006/relationships/tags"/>
<Relationship Id="rId3" Target="../tags/tag35.xml" Type="http://schemas.openxmlformats.org/officeDocument/2006/relationships/tags"/>
<Relationship Id="rId4" Target="../tags/tag36.xml" Type="http://schemas.openxmlformats.org/officeDocument/2006/relationships/tags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Relationship Id="rId2" Target="../tags/tag37.xml" Type="http://schemas.openxmlformats.org/officeDocument/2006/relationships/tags"/>
<Relationship Id="rId3" Target="../tags/tag38.xml" Type="http://schemas.openxmlformats.org/officeDocument/2006/relationships/tags"/>
<Relationship Id="rId4" Target="../tags/tag39.xml" Type="http://schemas.openxmlformats.org/officeDocument/2006/relationships/tags"/>
<Relationship Id="rId5" Target="../tags/tag40.xml" Type="http://schemas.openxmlformats.org/officeDocument/2006/relationships/tags"/>
<Relationship Id="rId6" Target="../tags/tag41.xml" Type="http://schemas.openxmlformats.org/officeDocument/2006/relationships/tags"/>
<Relationship Id="rId7" Target="../tags/tag42.xml" Type="http://schemas.openxmlformats.org/officeDocument/2006/relationships/tags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Relationship Id="rId2" Target="../tags/tag43.xml" Type="http://schemas.openxmlformats.org/officeDocument/2006/relationships/tags"/>
<Relationship Id="rId3" Target="../tags/tag44.xml" Type="http://schemas.openxmlformats.org/officeDocument/2006/relationships/tags"/>
<Relationship Id="rId4" Target="../tags/tag45.xml" Type="http://schemas.openxmlformats.org/officeDocument/2006/relationships/tags"/>
<Relationship Id="rId5" Target="../tags/tag46.xml" Type="http://schemas.openxmlformats.org/officeDocument/2006/relationships/tags"/>
<Relationship Id="rId6" Target="../tags/tag47.xml" Type="http://schemas.openxmlformats.org/officeDocument/2006/relationships/tags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ctrTitle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anchor="t" anchorCtr="0" bIns="38100" lIns="101600" rIns="25400" tIns="38100">
            <a:noAutofit/>
          </a:bodyPr>
          <a:lstStyle>
            <a:lvl1pPr algn="ctr">
              <a:defRPr b="0" spc="600" sz="54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3" name="副标题 2"/>
          <p:cNvSpPr>
            <a:spLocks noGrp="1"/>
          </p:cNvSpPr>
          <p:nvPr>
            <p:ph hasCustomPrompt="1" idx="1" type="subTitle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bIns="38100" lIns="101600" rIns="76200" tIns="38100">
            <a:noAutofit/>
          </a:bodyPr>
          <a:lstStyle>
            <a:lvl1pPr algn="ctr" eaLnBrk="1" fontAlgn="auto" hangingPunct="1" indent="0" latinLnBrk="0" marL="0">
              <a:lnSpc>
                <a:spcPct val="100000"/>
              </a:lnSpc>
              <a:buNone/>
              <a:defRPr baseline="0" cap="none" kern="1200" normalizeH="0" spc="200" strike="noStrike" sz="2400" u="none">
                <a:solidFill>
                  <a:schemeClr val="tx1"/>
                </a:solidFill>
                <a:uFillTx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单击此处编辑副标题</a:t>
            </a:r>
            <a:endParaRPr altLang="en-US" dirty="0" lang="zh-CN"/>
          </a:p>
        </p:txBody>
      </p:sp>
      <p:sp>
        <p:nvSpPr>
          <p:cNvPr id="16" name="日期占位符 15"/>
          <p:cNvSpPr>
            <a:spLocks noGrp="1"/>
          </p:cNvSpPr>
          <p:nvPr>
            <p:ph idx="10" sz="half" type="dt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7" name="页脚占位符 16"/>
          <p:cNvSpPr>
            <a:spLocks noGrp="1"/>
          </p:cNvSpPr>
          <p:nvPr>
            <p:ph idx="11" sz="quarter" type="ftr"/>
            <p:custDataLst>
              <p:tags r:id="rId5"/>
            </p:custDataLst>
          </p:nvPr>
        </p:nvSpPr>
        <p:spPr/>
        <p:txBody>
          <a:bodyPr/>
          <a:lstStyle/>
          <a:p>
            <a:endParaRPr altLang="en-US" dirty="0" lang="zh-CN"/>
          </a:p>
        </p:txBody>
      </p:sp>
      <p:sp>
        <p:nvSpPr>
          <p:cNvPr id="18" name="灯片编号占位符 17"/>
          <p:cNvSpPr>
            <a:spLocks noGrp="1"/>
          </p:cNvSpPr>
          <p:nvPr>
            <p:ph idx="12" sz="quarter" type="sldNum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idx="10" sz="half" type="dt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4" name="页脚占位符 3"/>
          <p:cNvSpPr>
            <a:spLocks noGrp="1"/>
          </p:cNvSpPr>
          <p:nvPr>
            <p:ph idx="11" sz="quarter" type="ftr"/>
            <p:custDataLst>
              <p:tags r:id="rId3"/>
            </p:custDataLst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sp>
        <p:nvSpPr>
          <p:cNvPr id="7" name="内容占位符 6"/>
          <p:cNvSpPr>
            <a:spLocks noGrp="1"/>
          </p:cNvSpPr>
          <p:nvPr>
            <p:ph idx="13" sz="quarter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idx="10" sz="half" type="dt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4" name="页脚占位符 3"/>
          <p:cNvSpPr>
            <a:spLocks noGrp="1"/>
          </p:cNvSpPr>
          <p:nvPr>
            <p:ph idx="11" sz="quarter" type="ftr"/>
            <p:custDataLst>
              <p:tags r:id="rId3"/>
            </p:custDataLst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sp>
        <p:nvSpPr>
          <p:cNvPr id="2" name="标题 1"/>
          <p:cNvSpPr>
            <a:spLocks noGrp="1"/>
          </p:cNvSpPr>
          <p:nvPr>
            <p:ph hasCustomPrompt="1" type="title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anchor="t" anchorCtr="0" bIns="38100" lIns="101600" rIns="25400" rtlCol="0" tIns="38100" vert="horz">
            <a:noAutofit/>
          </a:bodyPr>
          <a:lstStyle>
            <a:lvl1pPr algn="ctr" defTabSz="914400" eaLnBrk="1" fontAlgn="auto" hangingPunct="1" latinLnBrk="0" marL="0" marR="0" rtl="0">
              <a:lnSpc>
                <a:spcPct val="100000"/>
              </a:lnSpc>
              <a:buNone/>
              <a:defRPr altLang="en-US" b="0" baseline="0" cap="none" dirty="0" i="0" kern="1200" kumimoji="0" lang="zh-CN" noProof="1" normalizeH="0" spc="600" strike="noStrike" sz="5400" u="none">
                <a:solidFill>
                  <a:schemeClr val="tx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2800" u="none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16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16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16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16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16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  <p:custDataLst>
              <p:tags r:id="rId5"/>
            </p:custDataLst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anchor="t" anchorCtr="0" bIns="38100" lIns="101600" rIns="63500" tIns="38100">
            <a:noAutofit/>
          </a:bodyPr>
          <a:lstStyle>
            <a:lvl1pPr>
              <a:defRPr b="0" cap="none" kern="1200" normalizeH="0" spc="300" strike="noStrike" sz="3600" u="none">
                <a:solidFill>
                  <a:schemeClr val="tx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3" name="文本占位符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bIns="38100" lIns="101600" rIns="76200" tIns="38100">
            <a:noAutofit/>
          </a:bodyPr>
          <a:lstStyle>
            <a:lvl1pPr eaLnBrk="1" fontAlgn="auto" hangingPunct="1" indent="0" latinLnBrk="0" marL="0">
              <a:buNone/>
              <a:defRPr altLang="en-US" b="0" baseline="0" cap="none" i="0" kern="1200" kumimoji="0" lang="zh-CN" noProof="1" normalizeH="0" spc="150" strike="noStrike" sz="1600" u="none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  <p:custDataLst>
              <p:tags r:id="rId5"/>
            </p:custDataLst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2800" u="none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sz="half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16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16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16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16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16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2" sz="half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  <p:custDataLst>
              <p:tags r:id="rId6"/>
            </p:custDataLst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2800" u="none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anchor="t" anchorCtr="0" bIns="38100" lIns="101600" rIns="76200" tIns="38100">
            <a:noAutofit/>
          </a:bodyPr>
          <a:lstStyle>
            <a:lvl1pPr eaLnBrk="1" fontAlgn="auto" hangingPunct="1" indent="0" latinLnBrk="0" marL="0">
              <a:lnSpc>
                <a:spcPct val="100000"/>
              </a:lnSpc>
              <a:spcAft>
                <a:spcPts val="0"/>
              </a:spcAft>
              <a:buNone/>
              <a:defRPr b="1" baseline="0" cap="none" kern="1200" normalizeH="0" spc="200" strike="noStrike" sz="2000" u="none">
                <a:solidFill>
                  <a:schemeClr val="tx1"/>
                </a:solidFill>
                <a:uFillTx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dirty="0" lang="zh-CN"/>
              <a:t>单击此处编辑文本</a:t>
            </a:r>
            <a:endParaRPr altLang="en-US" dirty="0" lang="zh-CN"/>
          </a:p>
        </p:txBody>
      </p:sp>
      <p:sp>
        <p:nvSpPr>
          <p:cNvPr id="4" name="内容占位符 3"/>
          <p:cNvSpPr>
            <a:spLocks noGrp="1"/>
          </p:cNvSpPr>
          <p:nvPr>
            <p:ph idx="2" sz="half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16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16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16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16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16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hasCustomPrompt="1" idx="3" sz="quarter" type="body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anchor="t" anchorCtr="0" bIns="38100" lIns="101600" rIns="76200" rtlCol="0" tIns="38100" vert="horz">
            <a:noAutofit/>
          </a:bodyPr>
          <a:lstStyle>
            <a:lvl1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None/>
              <a:defRPr altLang="en-US" b="1" baseline="0" cap="none" dirty="0" i="0" kern="1200" kumimoji="0" lang="zh-CN" noProof="1" normalizeH="0" spc="200" strike="noStrike" sz="2000" u="none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4" sz="quarter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16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16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16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16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16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idx="10" sz="half" type="dt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8" name="页脚占位符 7"/>
          <p:cNvSpPr>
            <a:spLocks noGrp="1"/>
          </p:cNvSpPr>
          <p:nvPr>
            <p:ph idx="11" sz="quarter" type="ftr"/>
            <p:custDataLst>
              <p:tags r:id="rId8"/>
            </p:custDataLst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9" name="灯片编号占位符 8"/>
          <p:cNvSpPr>
            <a:spLocks noGrp="1"/>
          </p:cNvSpPr>
          <p:nvPr>
            <p:ph idx="12" sz="quarter" type="sldNum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2800" u="none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idx="10" sz="half" type="dt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4" name="页脚占位符 3"/>
          <p:cNvSpPr>
            <a:spLocks noGrp="1"/>
          </p:cNvSpPr>
          <p:nvPr>
            <p:ph idx="11" sz="quarter" type="ftr"/>
            <p:custDataLst>
              <p:tags r:id="rId4"/>
            </p:custDataLst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idx="10" sz="half" type="dt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3" name="页脚占位符 2"/>
          <p:cNvSpPr>
            <a:spLocks noGrp="1"/>
          </p:cNvSpPr>
          <p:nvPr>
            <p:ph idx="11" sz="quarter" type="ftr"/>
            <p:custDataLst>
              <p:tags r:id="rId3"/>
            </p:custDataLst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idx="1" type="pic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0" latinLnBrk="0" lvl="0" marL="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defRPr altLang="en-US" b="0" baseline="0" cap="none" dirty="0" i="0" kern="1200" kumimoji="0" lang="zh-CN" noProof="1" normalizeH="0" spc="150" strike="noStrike" sz="16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1600" u="none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1600" u="none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1600" u="none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1600" u="none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idx="2" sz="half" type="body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bIns="0" lIns="101600" rIns="82550" rtlCol="0" tIns="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16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  <p:custDataLst>
              <p:tags r:id="rId5"/>
            </p:custDataLst>
          </p:nvPr>
        </p:nvSpPr>
        <p:spPr/>
        <p:txBody>
          <a:bodyPr/>
          <a:lstStyle/>
          <a:p>
            <a:endParaRPr altLang="en-US" dirty="0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altLang="en-US" lang="zh-CN" smtClean="0"/>
            </a:fld>
            <a:endParaRPr altLang="en-US" 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orient="vert" type="title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anchor="ctr" anchorCtr="0" bIns="38100" lIns="101600" rIns="76200" rtlCol="0" tIns="38100" vert="eaVert">
            <a:no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spcAft>
                <a:spcPts val="0"/>
              </a:spcAft>
              <a:buNone/>
              <a:defRPr altLang="en-US" b="1" baseline="0" cap="none" dirty="0" i="0" kern="1200" kumimoji="0" lang="zh-CN" noProof="1" normalizeH="0" spc="200" strike="noStrike" sz="2400" u="none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idx="1" orient="vert" type="body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eaLnBrk="1" fontAlgn="auto" hangingPunct="1" indent="0" latinLnBrk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eaLnBrk="1" fontAlgn="auto" hangingPunct="1" indent="0" latinLnBrk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eaLnBrk="1" fontAlgn="auto" hangingPunct="1" indent="0" latinLnBrk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eaLnBrk="1" fontAlgn="auto" hangingPunct="1" indent="0" latinLnBrk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eaLnBrk="1" fontAlgn="auto" hangingPunct="1" indent="0" latinLnBrk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  <p:custDataLst>
              <p:tags r:id="rId5"/>
            </p:custDataLst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ags/tag56.xml" Type="http://schemas.openxmlformats.org/officeDocument/2006/relationships/tags"/>
<Relationship Id="rId13" Target="../tags/tag57.xml" Type="http://schemas.openxmlformats.org/officeDocument/2006/relationships/tags"/>
<Relationship Id="rId14" Target="../tags/tag58.xml" Type="http://schemas.openxmlformats.org/officeDocument/2006/relationships/tags"/>
<Relationship Id="rId15" Target="../tags/tag59.xml" Type="http://schemas.openxmlformats.org/officeDocument/2006/relationships/tags"/>
<Relationship Id="rId16" Target="../tags/tag60.xml" Type="http://schemas.openxmlformats.org/officeDocument/2006/relationships/tags"/>
<Relationship Id="rId17" Target="../tags/tag61.xml" Type="http://schemas.openxmlformats.org/officeDocument/2006/relationships/tags"/>
<Relationship Id="rId18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anchor="ctr" anchorCtr="0" bIns="38100" lIns="101600" rIns="76200" rtlCol="0" tIns="38100" vert="horz">
            <a:noAutofit/>
          </a:bodyPr>
          <a:lstStyle/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3" name="文本占位符 2"/>
          <p:cNvSpPr>
            <a:spLocks noGrp="1"/>
          </p:cNvSpPr>
          <p:nvPr>
            <p:ph idx="1" type="body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4" name="日期占位符 3"/>
          <p:cNvSpPr>
            <a:spLocks noGrp="1"/>
          </p:cNvSpPr>
          <p:nvPr>
            <p:ph idx="2" sz="half" type="dt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dirty="0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hidden="1" id="7" name="KSO_TEMPLATE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fontAlgn="auto" hangingPunct="1" latinLnBrk="0" rtl="0">
        <a:lnSpc>
          <a:spcPct val="100000"/>
        </a:lnSpc>
        <a:spcBef>
          <a:spcPct val="0"/>
        </a:spcBef>
        <a:buNone/>
        <a:defRPr b="1" cap="none" kern="1200" normalizeH="0" spc="200" strike="noStrike" sz="2800" u="none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algn="l" defTabSz="914400" eaLnBrk="1" fontAlgn="auto" hangingPunct="1" indent="-228600" latinLnBrk="0" marL="2286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fontAlgn="auto" hangingPunct="1" indent="-228600" latinLnBrk="0" marL="6858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tabLst>
          <a:tab algn="l" pos="1609725"/>
        </a:tabLst>
        <a:defRPr baseline="0" cap="none" kern="1200" normalizeH="0" spc="150" strike="noStrike" sz="1600" u="none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fontAlgn="auto" hangingPunct="1" indent="-228600" latinLnBrk="0" marL="11430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fontAlgn="auto" hangingPunct="1" indent="-228600" latinLnBrk="0" marL="16002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fontAlgn="auto" hangingPunct="1" indent="-228600" latinLnBrk="0" marL="20574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tags/tag62.xml" Type="http://schemas.openxmlformats.org/officeDocument/2006/relationships/tags"/>
<Relationship Id="rId2" Target="../slideLayouts/slideLayout1.xml" Type="http://schemas.openxmlformats.org/officeDocument/2006/relationships/slideLayout"/>
<Relationship Id="rId3" Target="../notesSlides/notesSlide1.xml" Type="http://schemas.openxmlformats.org/officeDocument/2006/relationships/notesSlide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5594350" y="1665605"/>
            <a:ext cx="3184525" cy="9664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lang="en-US"/>
              <a:t>123</a:t>
            </a:r>
            <a:endParaRPr altLang="zh-CN" lang="en-US"/>
          </a:p>
        </p:txBody>
      </p:sp>
      <p:sp>
        <p:nvSpPr>
          <p:cNvPr id="7" name="圆角矩形 6"/>
          <p:cNvSpPr/>
          <p:nvPr/>
        </p:nvSpPr>
        <p:spPr>
          <a:xfrm>
            <a:off x="3695065" y="3474085"/>
            <a:ext cx="4458335" cy="1455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lang="en-US"/>
              <a:t>345</a:t>
            </a:r>
            <a:endParaRPr altLang="zh-CN" lang="en-US"/>
          </a:p>
        </p:txBody>
      </p:sp>
      <p:cxnSp>
        <p:nvCxnSpPr>
          <p:cNvPr id="8" name="直接箭头连接符 7"/>
          <p:cNvCxnSpPr>
            <a:stCxn id="6" idx="2"/>
            <a:endCxn id="7" idx="0"/>
          </p:cNvCxnSpPr>
          <p:nvPr/>
        </p:nvCxnSpPr>
        <p:spPr>
          <a:xfrm flipH="1">
            <a:off x="5924550" y="2632075"/>
            <a:ext cx="1262380" cy="842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8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</p:sp>
      <p:sp>
        <p:nvSpPr>
          <p:cNvPr name="AutoShape 9" id="10"/>
          <p:cNvSpPr/>
          <p:nvPr/>
        </p:nvSpPr>
        <p:spPr>
          <a:xfrm>
            <a:off x="1270000" y="1270000"/>
            <a:ext cx="1270000" cy="635000"/>
          </a:xfrm>
          <a:prstGeom prst="rect">
            <a:avLst/>
          </a:prstGeom>
          <a:solidFill>
            <a:srgbClr val="C0C0C0"/>
          </a:solidFill>
          <a:ln>
            <a:solidFill>
              <a:srgbClr val="0000FF"/>
            </a:solidFill>
          </a:ln>
        </p:spPr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4</Paragraphs>
  <Slides>1</Slides>
  <Notes>1</Notes>
  <HiddenSlides>0</HiddenSlides>
  <MMClips>0</MMClips>
  <ScaleCrop>false</ScaleCrop>
  <HeadingPairs>
    <vt:vector baseType="variant" size="6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baseType="lpstr" size="7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2019-06-19T02:08:00Z</dcterms:created>
  <cp:lastModifiedBy>silence-stacey</cp:lastModifiedBy>
  <dcterms:modified xsi:type="dcterms:W3CDTF">2022-03-20T12:30:49Z</dcterms:modified>
  <cp:revision>25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KSOProductBuildVer" pid="2">
    <vt:lpwstr>2052-11.3.0.9228</vt:lpwstr>
  </property>
</Properties>
</file>