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Sheet0!$A$2:$A$5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1756"/>
          <c:y val="0.1924"/>
          <c:w val="0.94144"/>
          <c:h val="0.76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 1</c:v>
                </c:pt>
                <c:pt idx="1">
                  <c:v>C 2</c:v>
                </c:pt>
                <c:pt idx="2">
                  <c:v>C 3</c:v>
                </c:pt>
                <c:pt idx="3">
                  <c:v>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 1</c:v>
                </c:pt>
                <c:pt idx="1">
                  <c:v>C 2</c:v>
                </c:pt>
                <c:pt idx="2">
                  <c:v>C 3</c:v>
                </c:pt>
                <c:pt idx="3">
                  <c:v>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 1</c:v>
                </c:pt>
                <c:pt idx="1">
                  <c:v>C 2</c:v>
                </c:pt>
                <c:pt idx="2">
                  <c:v>C 3</c:v>
                </c:pt>
                <c:pt idx="3">
                  <c:v>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560342"/>
        <c:axId val="514591098"/>
      </c:barChart>
      <c:catAx>
        <c:axId val="82856034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4591098"/>
        <c:crosses val="autoZero"/>
        <c:auto val="1"/>
        <c:lblAlgn val="ctr"/>
        <c:lblOffset val="100"/>
        <c:noMultiLvlLbl val="0"/>
      </c:catAx>
      <c:valAx>
        <c:axId val="514591098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856034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2717805"/>
        <c:axId val="574279456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9382115"/>
        <c:axId val="377266742"/>
      </c:lineChart>
      <c:catAx>
        <c:axId val="12271780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4279456"/>
        <c:crosses val="autoZero"/>
        <c:auto val="1"/>
        <c:lblAlgn val="ctr"/>
        <c:lblOffset val="100"/>
        <c:noMultiLvlLbl val="0"/>
      </c:catAx>
      <c:valAx>
        <c:axId val="5742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717805"/>
        <c:crosses val="autoZero"/>
        <c:crossBetween val="between"/>
      </c:valAx>
      <c:catAx>
        <c:axId val="99382115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266742"/>
        <c:crosses val="autoZero"/>
        <c:auto val="1"/>
        <c:lblAlgn val="ctr"/>
        <c:lblOffset val="100"/>
        <c:noMultiLvlLbl val="0"/>
      </c:catAx>
      <c:valAx>
        <c:axId val="37726674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382115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443230" lvl="1" indent="-443230" algn="just" defTabSz="1320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</a:lstStyle>
          <a:p>
            <a:pPr marL="0" lvl="1" indent="0"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就是测试一下嘛！！！！！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${3A}      ${3B}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39752" y="1412776"/>
          <a:ext cx="3123565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950"/>
                <a:gridCol w="1229389"/>
                <a:gridCol w="897123"/>
              </a:tblGrid>
              <a:tr h="432739">
                <a:tc>
                  <a:txBody>
                    <a:bodyPr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test1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test2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test3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3612044" y="521241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谁说标题不能替换</a:t>
            </a:r>
            <a:r>
              <a:rPr lang="en-US" altLang="zh-CN" dirty="0" smtClean="0"/>
              <a:t>${6A},</a:t>
            </a:r>
            <a:r>
              <a:rPr lang="en-US" altLang="zh-CN" dirty="0"/>
              <a:t> ${</a:t>
            </a:r>
            <a:r>
              <a:rPr lang="en-US" altLang="zh-CN" dirty="0" smtClean="0"/>
              <a:t>6B}, </a:t>
            </a:r>
            <a:r>
              <a:rPr lang="en-US" altLang="zh-CN" dirty="0"/>
              <a:t>${</a:t>
            </a:r>
            <a:r>
              <a:rPr lang="en-US" altLang="zh-CN" dirty="0" smtClean="0"/>
              <a:t>6C}, </a:t>
            </a:r>
            <a:r>
              <a:rPr lang="en-US" altLang="zh-CN" dirty="0"/>
              <a:t>${</a:t>
            </a:r>
            <a:r>
              <a:rPr lang="en-US" altLang="zh-CN" dirty="0" smtClean="0"/>
              <a:t>6D}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1640205" y="1108075"/>
          <a:ext cx="8319770" cy="530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4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5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6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10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86180</cp:lastModifiedBy>
  <cp:revision>39</cp:revision>
  <dcterms:created xsi:type="dcterms:W3CDTF">2019-06-19T02:08:00Z</dcterms:created>
  <dcterms:modified xsi:type="dcterms:W3CDTF">2022-03-18T09:08:11Z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