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7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Sheet0!$A$2:$A$5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9379898848988"/>
          <c:y val="0.0350393748025263"/>
          <c:w val="0.944526484192357"/>
          <c:h val="0.751401324829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0.123</c:v>
                </c:pt>
                <c:pt idx="1">
                  <c:v>0.084</c:v>
                </c:pt>
                <c:pt idx="2">
                  <c:v>0.53</c:v>
                </c:pt>
                <c:pt idx="3">
                  <c:v>0.262</c:v>
                </c:pt>
              </c:numCache>
            </c:numRef>
          </c:val>
        </c:ser>
        <c:ser>
          <c:idx val="1"/>
          <c:order val="1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4"/>
                <c:pt idx="0">
                  <c:v>0.093</c:v>
                </c:pt>
                <c:pt idx="1">
                  <c:v>0.176</c:v>
                </c:pt>
                <c:pt idx="2">
                  <c:v>0.55</c:v>
                </c:pt>
                <c:pt idx="3">
                  <c:v>0.181</c:v>
                </c:pt>
              </c:numCache>
            </c:numRef>
          </c:val>
        </c:ser>
        <c:ser>
          <c:idx val="2"/>
          <c:order val="2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4"/>
                <c:pt idx="0">
                  <c:v>0.051</c:v>
                </c:pt>
                <c:pt idx="1">
                  <c:v>0.071</c:v>
                </c:pt>
                <c:pt idx="2">
                  <c:v>0.558</c:v>
                </c:pt>
                <c:pt idx="3">
                  <c:v>0.32</c:v>
                </c:pt>
              </c:numCache>
            </c:numRef>
          </c:val>
        </c:ser>
        <c:ser>
          <c:idx val="3"/>
          <c:order val="3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formatCode>General</c:formatCode>
                <c:ptCount val="4"/>
                <c:pt idx="0">
                  <c:v>0.019</c:v>
                </c:pt>
                <c:pt idx="1">
                  <c:v>0.413</c:v>
                </c:pt>
                <c:pt idx="2">
                  <c:v>0.302</c:v>
                </c:pt>
                <c:pt idx="3">
                  <c:v>0.266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45024"/>
        <c:axId val="131008768"/>
      </c:barChart>
      <c:catAx>
        <c:axId val="1309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1008768"/>
        <c:crosses val="autoZero"/>
        <c:auto val="1"/>
        <c:lblAlgn val="ctr"/>
        <c:lblOffset val="100"/>
        <c:noMultiLvlLbl val="0"/>
      </c:catAx>
      <c:valAx>
        <c:axId val="131008768"/>
        <c:scaling>
          <c:orientation val="minMax"/>
          <c:min val="-1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ln w="9525" cap="flat" cmpd="sng" algn="ctr">
            <a:solidFill>
              <a:srgbClr val="5B9BD5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0945024"/>
        <c:crosses val="autoZero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29379898848988"/>
          <c:y val="0.0350393748025263"/>
          <c:w val="0.944526484192357"/>
          <c:h val="0.671227594036019"/>
        </c:manualLayout>
      </c:layout>
      <c:lineChart>
        <c:grouping val="standar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 cap="rnd" cmpd="sng" algn="ctr">
              <a:solidFill>
                <a:schemeClr val="accent1">
                  <a:satMod val="120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numRef>
              <c:f>Sheet0!$A$2:$A$32</c:f>
              <c:numCache>
                <c:formatCode>General</c:formatCod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numCache>
            </c:numRef>
          </c:cat>
          <c:val>
            <c:numRef>
              <c:f>Sheet0!$B$2:$B$32</c:f>
              <c:numCache>
                <c:formatCode>General</c:formatCode>
                <c:ptCount val="31"/>
                <c:pt idx="0">
                  <c:v>245.3</c:v>
                </c:pt>
                <c:pt idx="1">
                  <c:v>241.9</c:v>
                </c:pt>
                <c:pt idx="2">
                  <c:v>241.6</c:v>
                </c:pt>
                <c:pt idx="3">
                  <c:v>242</c:v>
                </c:pt>
                <c:pt idx="4">
                  <c:v>242</c:v>
                </c:pt>
                <c:pt idx="5">
                  <c:v>242.3</c:v>
                </c:pt>
                <c:pt idx="6">
                  <c:v>243.8</c:v>
                </c:pt>
                <c:pt idx="7">
                  <c:v>244.3</c:v>
                </c:pt>
                <c:pt idx="8">
                  <c:v>241</c:v>
                </c:pt>
                <c:pt idx="9">
                  <c:v>241.8</c:v>
                </c:pt>
                <c:pt idx="10">
                  <c:v>242.7</c:v>
                </c:pt>
                <c:pt idx="11">
                  <c:v>241.6</c:v>
                </c:pt>
                <c:pt idx="12">
                  <c:v>241.4</c:v>
                </c:pt>
                <c:pt idx="13">
                  <c:v>241.1</c:v>
                </c:pt>
                <c:pt idx="14">
                  <c:v>223.2</c:v>
                </c:pt>
                <c:pt idx="15">
                  <c:v>222.3</c:v>
                </c:pt>
                <c:pt idx="16">
                  <c:v>221</c:v>
                </c:pt>
                <c:pt idx="17">
                  <c:v>221.2</c:v>
                </c:pt>
                <c:pt idx="18">
                  <c:v>220.4</c:v>
                </c:pt>
                <c:pt idx="19">
                  <c:v>222.3</c:v>
                </c:pt>
                <c:pt idx="20">
                  <c:v>242.5</c:v>
                </c:pt>
                <c:pt idx="21">
                  <c:v>243.8</c:v>
                </c:pt>
                <c:pt idx="22">
                  <c:v>241</c:v>
                </c:pt>
                <c:pt idx="23">
                  <c:v>82.1</c:v>
                </c:pt>
                <c:pt idx="24">
                  <c:v>97.5</c:v>
                </c:pt>
                <c:pt idx="25">
                  <c:v>250.1</c:v>
                </c:pt>
                <c:pt idx="26">
                  <c:v>252.3</c:v>
                </c:pt>
                <c:pt idx="27">
                  <c:v>247.5</c:v>
                </c:pt>
                <c:pt idx="28">
                  <c:v>245.9</c:v>
                </c:pt>
                <c:pt idx="29">
                  <c:v>243.2</c:v>
                </c:pt>
                <c:pt idx="30">
                  <c:v>210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 cap="rnd" cmpd="sng" algn="ctr">
              <a:solidFill>
                <a:schemeClr val="accent2">
                  <a:satMod val="120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numRef>
              <c:f>Sheet0!$A$2:$A$32</c:f>
              <c:numCache>
                <c:formatCode>General</c:formatCod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numCache>
            </c:numRef>
          </c:cat>
          <c:val>
            <c:numRef>
              <c:f>Sheet0!$C$2:$C$32</c:f>
              <c:numCache>
                <c:formatCode>General</c:formatCode>
                <c:ptCount val="31"/>
                <c:pt idx="0">
                  <c:v>194.8</c:v>
                </c:pt>
                <c:pt idx="1">
                  <c:v>196.1</c:v>
                </c:pt>
                <c:pt idx="2">
                  <c:v>197.7</c:v>
                </c:pt>
                <c:pt idx="3">
                  <c:v>198.9</c:v>
                </c:pt>
                <c:pt idx="4">
                  <c:v>199.4</c:v>
                </c:pt>
                <c:pt idx="5">
                  <c:v>200.4</c:v>
                </c:pt>
                <c:pt idx="6">
                  <c:v>201.3</c:v>
                </c:pt>
                <c:pt idx="7">
                  <c:v>200.6</c:v>
                </c:pt>
                <c:pt idx="8">
                  <c:v>201.5</c:v>
                </c:pt>
                <c:pt idx="9">
                  <c:v>203.1</c:v>
                </c:pt>
                <c:pt idx="10">
                  <c:v>203.8</c:v>
                </c:pt>
                <c:pt idx="11">
                  <c:v>203.5</c:v>
                </c:pt>
                <c:pt idx="12">
                  <c:v>203.8</c:v>
                </c:pt>
                <c:pt idx="13">
                  <c:v>202.9</c:v>
                </c:pt>
                <c:pt idx="14">
                  <c:v>185.7</c:v>
                </c:pt>
                <c:pt idx="15">
                  <c:v>187.5</c:v>
                </c:pt>
                <c:pt idx="16">
                  <c:v>187.3</c:v>
                </c:pt>
                <c:pt idx="17">
                  <c:v>187.3</c:v>
                </c:pt>
                <c:pt idx="18">
                  <c:v>186.6</c:v>
                </c:pt>
                <c:pt idx="19">
                  <c:v>188</c:v>
                </c:pt>
                <c:pt idx="20">
                  <c:v>203.8</c:v>
                </c:pt>
                <c:pt idx="21">
                  <c:v>201.8</c:v>
                </c:pt>
                <c:pt idx="22">
                  <c:v>203</c:v>
                </c:pt>
                <c:pt idx="23">
                  <c:v>66.9</c:v>
                </c:pt>
                <c:pt idx="24">
                  <c:v>79.8</c:v>
                </c:pt>
                <c:pt idx="25">
                  <c:v>208.2</c:v>
                </c:pt>
                <c:pt idx="26">
                  <c:v>208.2</c:v>
                </c:pt>
                <c:pt idx="27">
                  <c:v>202.5</c:v>
                </c:pt>
                <c:pt idx="28">
                  <c:v>197.8</c:v>
                </c:pt>
                <c:pt idx="29">
                  <c:v>198.6</c:v>
                </c:pt>
                <c:pt idx="30">
                  <c:v>170.3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0963968"/>
        <c:axId val="131013952"/>
      </c:lineChart>
      <c:lineChart>
        <c:grouping val="standard"/>
        <c:varyColors val="0"/>
        <c:ser>
          <c:idx val="2"/>
          <c:order val="2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 cap="rnd" cmpd="sng" algn="ctr">
              <a:solidFill>
                <a:schemeClr val="accent3">
                  <a:satMod val="120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numRef>
              <c:f>Sheet0!$A$2:$A$32</c:f>
              <c:numCache>
                <c:formatCode>General</c:formatCod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numCache>
            </c:numRef>
          </c:cat>
          <c:val>
            <c:numRef>
              <c:f>Sheet0!$D$2:$D$32</c:f>
              <c:numCache>
                <c:formatCode>General</c:formatCode>
                <c:ptCount val="31"/>
                <c:pt idx="0">
                  <c:v>51.3</c:v>
                </c:pt>
                <c:pt idx="1">
                  <c:v>46.7</c:v>
                </c:pt>
                <c:pt idx="2">
                  <c:v>44.7</c:v>
                </c:pt>
                <c:pt idx="3">
                  <c:v>43.9</c:v>
                </c:pt>
                <c:pt idx="4">
                  <c:v>43.3</c:v>
                </c:pt>
                <c:pt idx="5">
                  <c:v>42.6</c:v>
                </c:pt>
                <c:pt idx="6">
                  <c:v>43.2</c:v>
                </c:pt>
                <c:pt idx="7">
                  <c:v>44.4</c:v>
                </c:pt>
                <c:pt idx="8">
                  <c:v>40.1</c:v>
                </c:pt>
                <c:pt idx="9">
                  <c:v>39.3</c:v>
                </c:pt>
                <c:pt idx="10">
                  <c:v>39.5</c:v>
                </c:pt>
                <c:pt idx="11">
                  <c:v>38.7</c:v>
                </c:pt>
                <c:pt idx="12">
                  <c:v>38.1</c:v>
                </c:pt>
                <c:pt idx="13">
                  <c:v>38.7</c:v>
                </c:pt>
                <c:pt idx="14">
                  <c:v>38</c:v>
                </c:pt>
                <c:pt idx="15">
                  <c:v>35.3</c:v>
                </c:pt>
                <c:pt idx="16">
                  <c:v>34.2</c:v>
                </c:pt>
                <c:pt idx="17">
                  <c:v>34.3</c:v>
                </c:pt>
                <c:pt idx="18">
                  <c:v>34.2</c:v>
                </c:pt>
                <c:pt idx="19">
                  <c:v>34.8</c:v>
                </c:pt>
                <c:pt idx="20">
                  <c:v>39.1</c:v>
                </c:pt>
                <c:pt idx="21">
                  <c:v>42.3</c:v>
                </c:pt>
                <c:pt idx="22">
                  <c:v>38.3</c:v>
                </c:pt>
                <c:pt idx="23">
                  <c:v>15.3</c:v>
                </c:pt>
                <c:pt idx="24">
                  <c:v>17.9</c:v>
                </c:pt>
                <c:pt idx="25">
                  <c:v>42.3</c:v>
                </c:pt>
                <c:pt idx="26">
                  <c:v>44.5</c:v>
                </c:pt>
                <c:pt idx="27">
                  <c:v>45.3</c:v>
                </c:pt>
                <c:pt idx="28">
                  <c:v>48.3</c:v>
                </c:pt>
                <c:pt idx="29">
                  <c:v>44.9</c:v>
                </c:pt>
                <c:pt idx="30">
                  <c:v>39.8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38917211"/>
        <c:axId val="22566156"/>
      </c:lineChart>
      <c:catAx>
        <c:axId val="13096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1013952"/>
        <c:crosses val="autoZero"/>
        <c:auto val="1"/>
        <c:lblAlgn val="ctr"/>
        <c:lblOffset val="100"/>
        <c:noMultiLvlLbl val="0"/>
      </c:catAx>
      <c:valAx>
        <c:axId val="1310139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olid"/>
              <a:round/>
            </a:ln>
          </c:spPr>
        </c:majorGridlines>
        <c:numFmt formatCode="#,##0_);[Red]\(#,##0\)" sourceLinked="0"/>
        <c:majorTickMark val="out"/>
        <c:minorTickMark val="none"/>
        <c:tickLblPos val="nextTo"/>
        <c:spPr>
          <a:ln w="9525" cap="flat" cmpd="sng" algn="ctr">
            <a:solidFill>
              <a:srgbClr val="5B9BD5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30963968"/>
        <c:crosses val="autoZero"/>
        <c:crossBetween val="between"/>
      </c:valAx>
      <c:catAx>
        <c:axId val="838917211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2566156"/>
        <c:crosses val="autoZero"/>
        <c:auto val="1"/>
        <c:lblAlgn val="ctr"/>
        <c:lblOffset val="100"/>
        <c:noMultiLvlLbl val="0"/>
      </c:catAx>
      <c:valAx>
        <c:axId val="22566156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8917211"/>
        <c:crosses val="max"/>
        <c:crossBetween val="between"/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443230" lvl="1" indent="-443230" algn="just" defTabSz="1320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0" lvl="1" indent="0"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就是测试一下嘛！！！！！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${3A}      ${3B}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/>
                <a:gridCol w="1229389"/>
                <a:gridCol w="897123"/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test1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test2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test3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8833" y="1772816"/>
          <a:ext cx="878497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1052736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谁说标题不能替换</a:t>
            </a:r>
            <a:r>
              <a:rPr lang="en-US" altLang="zh-CN" dirty="0" smtClean="0"/>
              <a:t>${6A},</a:t>
            </a:r>
            <a:r>
              <a:rPr lang="en-US" altLang="zh-CN" dirty="0"/>
              <a:t> ${</a:t>
            </a:r>
            <a:r>
              <a:rPr lang="en-US" altLang="zh-CN" dirty="0" smtClean="0"/>
              <a:t>6B}, </a:t>
            </a:r>
            <a:r>
              <a:rPr lang="en-US" altLang="zh-CN" dirty="0"/>
              <a:t>${</a:t>
            </a:r>
            <a:r>
              <a:rPr lang="en-US" altLang="zh-CN" dirty="0" smtClean="0"/>
              <a:t>6C}, </a:t>
            </a:r>
            <a:r>
              <a:rPr lang="en-US" altLang="zh-CN" dirty="0"/>
              <a:t>${</a:t>
            </a:r>
            <a:r>
              <a:rPr lang="en-US" altLang="zh-CN" dirty="0" smtClean="0"/>
              <a:t>6D}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521455" y="1357298"/>
          <a:ext cx="7218897" cy="387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80</Words>
  <Application>WPS 演示</Application>
  <PresentationFormat>全屏显示(4:3)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Verdana</vt:lpstr>
      <vt:lpstr>微软雅黑</vt:lpstr>
      <vt:lpstr>Century Gothic</vt:lpstr>
      <vt:lpstr>Arial Unicode MS</vt:lpstr>
      <vt:lpstr>幼圆</vt:lpstr>
      <vt:lpstr>Calibri</vt:lpstr>
      <vt:lpstr>活力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hwh</dc:creator>
  <cp:lastModifiedBy>86180</cp:lastModifiedBy>
  <cp:revision>7</cp:revision>
  <dcterms:created xsi:type="dcterms:W3CDTF">2018-10-31T15:07:00Z</dcterms:created>
  <dcterms:modified xsi:type="dcterms:W3CDTF">2022-03-17T00:43:47Z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