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32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E8E97-85FE-4B4A-A2AD-A09F5580D5E5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40BE2-D93A-41B7-BE71-40F61B6FBAB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CC2B-E499-4960-A400-790CDC350B43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11AB0-497C-4F81-90F1-948CE104728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11AB0-497C-4F81-90F1-948CE1047288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74D4-7062-4F18-846B-A947994C709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BD6BC-E0FA-427D-9FF4-40250EAE169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6992"/>
            <a:ext cx="10953750" cy="841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467544"/>
            <a:ext cx="109347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Smith</dc:creator>
  <cp:lastModifiedBy>Smith</cp:lastModifiedBy>
  <cp:revision>1</cp:revision>
  <dcterms:created xsi:type="dcterms:W3CDTF">2021-03-03T16:10:31Z</dcterms:created>
  <dcterms:modified xsi:type="dcterms:W3CDTF">2021-03-03T16:51:06Z</dcterms:modified>
</cp:coreProperties>
</file>