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55" y="-268112"/>
            <a:ext cx="4948002" cy="4078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467555"/>
            <a:ext cx="6498158" cy="1724867"/>
          </a:xfrm>
        </p:spPr>
        <p:txBody>
          <a:bodyPr/>
          <a:lstStyle/>
          <a:p>
            <a:r>
              <a:rPr lang="en-US" dirty="0" err="1" smtClean="0"/>
              <a:t>Stagha</a:t>
            </a:r>
            <a:r>
              <a:rPr lang="en-US" dirty="0" smtClean="0"/>
              <a:t> Sandwiches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524788"/>
            <a:ext cx="6498159" cy="916641"/>
          </a:xfrm>
        </p:spPr>
        <p:txBody>
          <a:bodyPr/>
          <a:lstStyle/>
          <a:p>
            <a:r>
              <a:rPr lang="en-US" dirty="0" smtClean="0"/>
              <a:t>A site to order ice cream sandwiches so they’re ready for pickup when you arrive at the store.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7999" y="4684889"/>
            <a:ext cx="320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Stacie &amp; </a:t>
            </a:r>
            <a:r>
              <a:rPr lang="en-US" dirty="0" err="1" smtClean="0"/>
              <a:t>Megha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7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Triumphs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working site!</a:t>
            </a:r>
          </a:p>
          <a:p>
            <a:r>
              <a:rPr lang="en-US" dirty="0" smtClean="0"/>
              <a:t>CSS is always a triumph.</a:t>
            </a:r>
          </a:p>
          <a:p>
            <a:r>
              <a:rPr lang="en-US" dirty="0" smtClean="0"/>
              <a:t>Resolved Team Issues.</a:t>
            </a:r>
          </a:p>
          <a:p>
            <a:r>
              <a:rPr lang="en-US" dirty="0" smtClean="0"/>
              <a:t>We survived project 1.</a:t>
            </a:r>
            <a:endParaRPr lang="en-US" dirty="0"/>
          </a:p>
        </p:txBody>
      </p:sp>
      <p:pic>
        <p:nvPicPr>
          <p:cNvPr id="6" name="Picture 5" descr="ice-cream-cone-png-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5176">
            <a:off x="6125538" y="2723444"/>
            <a:ext cx="2568222" cy="2568222"/>
          </a:xfrm>
          <a:prstGeom prst="rect">
            <a:avLst/>
          </a:prstGeom>
        </p:spPr>
      </p:pic>
      <p:pic>
        <p:nvPicPr>
          <p:cNvPr id="7" name="Picture 6" descr="ice-cream-cone-png-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5176">
            <a:off x="7110493" y="2723445"/>
            <a:ext cx="2568222" cy="256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0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destroy and update functions were the most difficult.</a:t>
            </a:r>
          </a:p>
          <a:p>
            <a:r>
              <a:rPr lang="en-US" dirty="0" smtClean="0"/>
              <a:t>Embedding AJAX calls.</a:t>
            </a:r>
          </a:p>
          <a:p>
            <a:r>
              <a:rPr lang="en-US" dirty="0" smtClean="0"/>
              <a:t>Branch merging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Learning to work as a pair.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uohoicecream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57" b="82159" l="58594" r="788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536" y="2469444"/>
            <a:ext cx="5680573" cy="3550358"/>
          </a:xfrm>
          <a:prstGeom prst="rect">
            <a:avLst/>
          </a:prstGeom>
        </p:spPr>
      </p:pic>
      <p:pic>
        <p:nvPicPr>
          <p:cNvPr id="5" name="Picture 4" descr="uohoicecream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57" b="82159" l="58594" r="788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33" y="2469444"/>
            <a:ext cx="5680573" cy="35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1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Standout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controllers:</a:t>
            </a:r>
          </a:p>
          <a:p>
            <a:endParaRPr lang="en-US" dirty="0"/>
          </a:p>
        </p:txBody>
      </p:sp>
      <p:pic>
        <p:nvPicPr>
          <p:cNvPr id="4" name="Picture 3" descr="Screen Shot 2018-04-06 at 4.52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00"/>
            <a:ext cx="9144000" cy="21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7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Standout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AJAX Calls:</a:t>
            </a:r>
            <a:endParaRPr lang="en-US" dirty="0"/>
          </a:p>
        </p:txBody>
      </p:sp>
      <p:pic>
        <p:nvPicPr>
          <p:cNvPr id="4" name="Picture 3" descr="Screen Shot 2018-04-06 at 4.52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3788"/>
            <a:ext cx="9144000" cy="43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6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ShoutOuts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Dave &amp; Jacob for helping us push to </a:t>
            </a:r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Thanks Esther for all the help.</a:t>
            </a:r>
          </a:p>
          <a:p>
            <a:r>
              <a:rPr lang="en-US" dirty="0" smtClean="0"/>
              <a:t>Thanks Faisal for some of the help.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21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33</TotalTime>
  <Words>111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Stagha Sandwiches</vt:lpstr>
      <vt:lpstr>Triumphs</vt:lpstr>
      <vt:lpstr>Challenges</vt:lpstr>
      <vt:lpstr>Standout Code</vt:lpstr>
      <vt:lpstr>Standout Code</vt:lpstr>
      <vt:lpstr>ShoutOuts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Stagha Sandwiches</dc:title>
  <dc:creator>Stacie Fraser</dc:creator>
  <cp:lastModifiedBy>Stacie Fraser</cp:lastModifiedBy>
  <cp:revision>4</cp:revision>
  <dcterms:created xsi:type="dcterms:W3CDTF">2018-04-06T23:22:03Z</dcterms:created>
  <dcterms:modified xsi:type="dcterms:W3CDTF">2018-04-06T23:55:12Z</dcterms:modified>
</cp:coreProperties>
</file>