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Scheduler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Stacie &amp; Mark</a:t>
            </a:r>
          </a:p>
          <a:p>
            <a:r>
              <a:rPr lang="en-US" sz="1800" dirty="0" smtClean="0"/>
              <a:t>With assistance from: Fanny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042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Allows users to create events by day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select and manage other users calendars (good for families)</a:t>
            </a:r>
          </a:p>
          <a:p>
            <a:pPr>
              <a:buFont typeface="Arial"/>
              <a:buChar char="•"/>
            </a:pPr>
            <a:r>
              <a:rPr lang="en-US" dirty="0" smtClean="0"/>
              <a:t>Editable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9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whole project</a:t>
            </a:r>
          </a:p>
          <a:p>
            <a:pPr>
              <a:buFont typeface="Arial"/>
              <a:buChar char="•"/>
            </a:pPr>
            <a:r>
              <a:rPr lang="en-US" dirty="0" smtClean="0"/>
              <a:t>Massaging the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Populating dates</a:t>
            </a:r>
          </a:p>
          <a:p>
            <a:pPr>
              <a:buFont typeface="Arial"/>
              <a:buChar char="•"/>
            </a:pPr>
            <a:r>
              <a:rPr lang="en-US" dirty="0" smtClean="0"/>
              <a:t>Connecting User &amp; Events with an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Triumphs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Combining Mark’s user model</a:t>
            </a:r>
          </a:p>
          <a:p>
            <a:pPr>
              <a:buFont typeface="Arial"/>
              <a:buChar char="•"/>
            </a:pPr>
            <a:r>
              <a:rPr lang="en-US" dirty="0" smtClean="0"/>
              <a:t>Refactoring the code to adjust events to the user model</a:t>
            </a:r>
          </a:p>
          <a:p>
            <a:pPr>
              <a:buFont typeface="Arial"/>
              <a:buChar char="•"/>
            </a:pPr>
            <a:r>
              <a:rPr lang="en-US" dirty="0" smtClean="0"/>
              <a:t>Completing the MVP</a:t>
            </a:r>
          </a:p>
          <a:p>
            <a:pPr>
              <a:buFont typeface="Arial"/>
              <a:buChar char="•"/>
            </a:pPr>
            <a:r>
              <a:rPr lang="en-US" dirty="0" smtClean="0"/>
              <a:t>Finishing the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Code</a:t>
            </a:r>
            <a:endParaRPr lang="en-US" dirty="0"/>
          </a:p>
        </p:txBody>
      </p:sp>
      <p:pic>
        <p:nvPicPr>
          <p:cNvPr id="8" name="Content Placeholder 7" descr="Screen Shot 2018-05-16 at 9.39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338" b="-80338"/>
          <a:stretch>
            <a:fillRect/>
          </a:stretch>
        </p:blipFill>
        <p:spPr>
          <a:xfrm>
            <a:off x="1463675" y="2119313"/>
            <a:ext cx="6196013" cy="3603625"/>
          </a:xfrm>
        </p:spPr>
      </p:pic>
    </p:spTree>
    <p:extLst>
      <p:ext uri="{BB962C8B-B14F-4D97-AF65-F5344CB8AC3E}">
        <p14:creationId xmlns:p14="http://schemas.microsoft.com/office/powerpoint/2010/main" val="102851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8-05-16 at 9.38.44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693" r="-82693"/>
          <a:stretch>
            <a:fillRect/>
          </a:stretch>
        </p:blipFill>
        <p:spPr>
          <a:xfrm>
            <a:off x="-1060467" y="1156620"/>
            <a:ext cx="8510447" cy="4898046"/>
          </a:xfrm>
        </p:spPr>
      </p:pic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 rot="16200000">
            <a:off x="5309861" y="-825128"/>
            <a:ext cx="1430867" cy="4763911"/>
          </a:xfrm>
          <a:solidFill>
            <a:schemeClr val="accent3"/>
          </a:solidFill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Outstanding Code</a:t>
            </a:r>
          </a:p>
        </p:txBody>
      </p:sp>
    </p:spTree>
    <p:extLst>
      <p:ext uri="{BB962C8B-B14F-4D97-AF65-F5344CB8AC3E}">
        <p14:creationId xmlns:p14="http://schemas.microsoft.com/office/powerpoint/2010/main" val="9597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 had more time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Validate the input fields to only take real days</a:t>
            </a:r>
          </a:p>
          <a:p>
            <a:pPr>
              <a:buFont typeface="Arial"/>
              <a:buChar char="•"/>
            </a:pPr>
            <a:r>
              <a:rPr lang="en-US" dirty="0" smtClean="0"/>
              <a:t>Implement time to prioritize events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Be able to switch to prev. and future week views</a:t>
            </a:r>
          </a:p>
          <a:p>
            <a:pPr>
              <a:buFont typeface="Arial"/>
              <a:buChar char="•"/>
            </a:pPr>
            <a:r>
              <a:rPr lang="en-US" dirty="0" smtClean="0"/>
              <a:t>Alerts and reoccurring events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Shoutouts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Thank you Fanny </a:t>
            </a:r>
          </a:p>
          <a:p>
            <a:pPr>
              <a:buFont typeface="Arial"/>
              <a:buChar char="•"/>
            </a:pPr>
            <a:r>
              <a:rPr lang="en-US" dirty="0" smtClean="0"/>
              <a:t>Thanks to Jacob for helping research </a:t>
            </a:r>
            <a:r>
              <a:rPr lang="en-US" dirty="0" err="1" smtClean="0"/>
              <a:t>Moment.js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Thanks to the class for the emotional </a:t>
            </a:r>
            <a:r>
              <a:rPr lang="en-US" dirty="0" smtClean="0"/>
              <a:t>support</a:t>
            </a:r>
          </a:p>
          <a:p>
            <a:pPr>
              <a:buFont typeface="Arial"/>
              <a:buChar char="•"/>
            </a:pPr>
            <a:r>
              <a:rPr lang="en-US" dirty="0" smtClean="0"/>
              <a:t>Thanks to Michal for providing excellent deployment instructions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2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121</TotalTime>
  <Words>141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Weekly Scheduler</vt:lpstr>
      <vt:lpstr>Our Project</vt:lpstr>
      <vt:lpstr>Challenges</vt:lpstr>
      <vt:lpstr>Triumphs</vt:lpstr>
      <vt:lpstr>Outstanding Code</vt:lpstr>
      <vt:lpstr>Outstanding Code</vt:lpstr>
      <vt:lpstr>If I had more time….</vt:lpstr>
      <vt:lpstr>Shoutouts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Scheduler</dc:title>
  <dc:creator>Stacie Fraser</dc:creator>
  <cp:lastModifiedBy>Stacie Fraser</cp:lastModifiedBy>
  <cp:revision>7</cp:revision>
  <dcterms:created xsi:type="dcterms:W3CDTF">2018-05-17T04:30:59Z</dcterms:created>
  <dcterms:modified xsi:type="dcterms:W3CDTF">2018-05-17T18:05:25Z</dcterms:modified>
</cp:coreProperties>
</file>