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32" autoAdjust="0"/>
  </p:normalViewPr>
  <p:slideViewPr>
    <p:cSldViewPr>
      <p:cViewPr varScale="1">
        <p:scale>
          <a:sx n="70" d="100"/>
          <a:sy n="70" d="100"/>
        </p:scale>
        <p:origin x="1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9EBBB0-2615-44FB-B725-60ADB41F7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F44E4-CF48-4A70-927A-303C7F76D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889F-4AEA-4F56-BF5F-F60B017CEC65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46BB-6EA0-435A-A4A0-E0648DE52A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B93A3-F061-4D03-9D26-4C16DBCD5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6AC7-1FB7-426E-B3B6-E3A4C912A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F37EE-722E-41EB-986A-F57E4B439CFE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9AE16-3305-4D8E-A43E-37DC94B4B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0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9AE16-3305-4D8E-A43E-37DC94B4B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9AE16-3305-4D8E-A43E-37DC94B4B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9AE16-3305-4D8E-A43E-37DC94B4B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55C77F3-24F6-4CE5-A243-950D073037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476C8D-1B51-4193-B477-5427FC322EEA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ega Man Wallpapers - Wallpaper C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25" y="0"/>
            <a:ext cx="9194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44196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MEGAMAN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3962400" cy="18288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OOP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4290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776847"/>
            <a:ext cx="487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ITITIU19167</a:t>
            </a:r>
          </a:p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ITITIU19027</a:t>
            </a:r>
          </a:p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ITITUN19014</a:t>
            </a:r>
          </a:p>
          <a:p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6248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DEMO: 4/1/2021</a:t>
            </a:r>
          </a:p>
        </p:txBody>
      </p:sp>
    </p:spTree>
    <p:extLst>
      <p:ext uri="{BB962C8B-B14F-4D97-AF65-F5344CB8AC3E}">
        <p14:creationId xmlns:p14="http://schemas.microsoft.com/office/powerpoint/2010/main" val="225493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0"/>
    </mc:Choice>
    <mc:Fallback xmlns="">
      <p:transition spd="slow" advTm="15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work Information Electronic Technology Background, Internet, It,  Information Background Image for Free Download">
            <a:extLst>
              <a:ext uri="{FF2B5EF4-FFF2-40B4-BE49-F238E27FC236}">
                <a16:creationId xmlns:a16="http://schemas.microsoft.com/office/drawing/2014/main" id="{B043A300-263A-4DBE-B527-5BE548C8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262"/>
            <a:ext cx="9067507" cy="68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FB296-6D73-45A0-8F6D-A280AA06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20798"/>
            <a:ext cx="5295900" cy="2971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our Demo</a:t>
            </a:r>
          </a:p>
        </p:txBody>
      </p:sp>
      <p:pic>
        <p:nvPicPr>
          <p:cNvPr id="8194" name="Picture 2" descr="Mega Man, Blo0p, Minimalism HD Wallpapers / Desktop and Mobile Images &amp;  Photos">
            <a:extLst>
              <a:ext uri="{FF2B5EF4-FFF2-40B4-BE49-F238E27FC236}">
                <a16:creationId xmlns:a16="http://schemas.microsoft.com/office/drawing/2014/main" id="{B8F809F6-7727-4340-8151-B309F826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34" y="2895600"/>
            <a:ext cx="4126079" cy="23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13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5943600" cy="18288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Link: https://github.com/stackTsi/MegamanXDemoProject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0886"/>
            <a:ext cx="6858000" cy="1447800"/>
          </a:xfrm>
        </p:spPr>
        <p:txBody>
          <a:bodyPr anchor="ctr"/>
          <a:lstStyle/>
          <a:p>
            <a:pPr algn="ctr"/>
            <a:r>
              <a:rPr lang="en-US" dirty="0"/>
              <a:t>Our GitHub Link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36576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891984"/>
      </p:ext>
    </p:extLst>
  </p:cSld>
  <p:clrMapOvr>
    <a:masterClrMapping/>
  </p:clrMapOvr>
  <p:transition spd="slow" advTm="3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152400"/>
            <a:ext cx="5791200" cy="1378521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Game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0408" y="5140254"/>
            <a:ext cx="419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mini-game, the player controls X to collect all the Energy Core while escaping from Batton Bones to exit the cave.</a:t>
            </a:r>
          </a:p>
        </p:txBody>
      </p:sp>
      <p:pic>
        <p:nvPicPr>
          <p:cNvPr id="3074" name="Picture 2" descr="Como hacer un pixel art de Megaman X/How to make a Megaman X pixel art - 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06" y="1530921"/>
            <a:ext cx="4044951" cy="222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Mega Man - Dr. Wily UFO Free Papercraft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Mega Man - Dr. Wily UFO Free Papercraft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 descr="Space Shuttle | MMKB | Fand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0921"/>
            <a:ext cx="4782506" cy="22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89553" y="4611319"/>
            <a:ext cx="455314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Megaman X’s spaceship had crashed near an excavation site. His X-Buster is down and he needs to collect all 6 Energy Cores to reboot his weapon and repair his ship.</a:t>
            </a:r>
          </a:p>
        </p:txBody>
      </p:sp>
    </p:spTree>
    <p:extLst>
      <p:ext uri="{BB962C8B-B14F-4D97-AF65-F5344CB8AC3E}">
        <p14:creationId xmlns:p14="http://schemas.microsoft.com/office/powerpoint/2010/main" val="224703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14C50BC-70A4-4C99-B61F-2081AD13D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787" y="1058775"/>
            <a:ext cx="3622026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CAA693-D498-4C85-A163-08516731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6096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25576-F4D1-4595-A9F1-CD446D2D45A1}"/>
              </a:ext>
            </a:extLst>
          </p:cNvPr>
          <p:cNvSpPr txBox="1"/>
          <p:nvPr/>
        </p:nvSpPr>
        <p:spPr>
          <a:xfrm>
            <a:off x="800100" y="5502338"/>
            <a:ext cx="5105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Press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⇦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to move left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⇨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to move right</a:t>
            </a:r>
            <a:endParaRPr lang="en-US" sz="2000" dirty="0"/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B90B03F-D047-4ADC-B604-0DB5A989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98352"/>
            <a:ext cx="3276600" cy="3276600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892240B-D9D9-40E1-A088-FCE78679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380" y="1998352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6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12D7909-534D-434F-A2A5-FF2115B40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8600"/>
            <a:ext cx="6827838" cy="1295400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X to make character jumping, the longer you press the higher he jumps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2C1DA3-8A8F-445C-AC75-AEE3DAD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3962400" cy="21336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JUMPING</a:t>
            </a:r>
          </a:p>
        </p:txBody>
      </p:sp>
      <p:pic>
        <p:nvPicPr>
          <p:cNvPr id="2050" name="Picture 2" descr="Jump &amp; Fall Sprite Change - Game Engine Support and Discussion - Blender  Artists Community">
            <a:extLst>
              <a:ext uri="{FF2B5EF4-FFF2-40B4-BE49-F238E27FC236}">
                <a16:creationId xmlns:a16="http://schemas.microsoft.com/office/drawing/2014/main" id="{A1721A42-7198-4E41-A56D-11938F2E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682783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0494A47-FBE6-49D5-B45B-4B79CD628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5410200" cy="2133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ability to moving for short distance with high speed, player press Z to use it.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can combine with X ( Jumping ) to make a combo for evading enemies.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07055-8F43-4296-A970-844D0FC7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0"/>
            <a:ext cx="3962400" cy="21336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DASHING</a:t>
            </a:r>
          </a:p>
        </p:txBody>
      </p:sp>
      <p:pic>
        <p:nvPicPr>
          <p:cNvPr id="3074" name="Picture 2" descr="vr/ - Retro Games - Search:">
            <a:extLst>
              <a:ext uri="{FF2B5EF4-FFF2-40B4-BE49-F238E27FC236}">
                <a16:creationId xmlns:a16="http://schemas.microsoft.com/office/drawing/2014/main" id="{057E69BA-A267-48BC-B03A-6D13187A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6" y="216109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CCF6B96-A192-4773-A6D4-8B9DBA938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044122"/>
            <a:ext cx="5334000" cy="2356678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 must collect total 6 Energy Cores to win this game. A Counter will be on the top-left of the screen.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8E0D63-C6A6-4368-BADC-4F030A7F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3962400" cy="21336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Cores</a:t>
            </a:r>
          </a:p>
        </p:txBody>
      </p:sp>
      <p:pic>
        <p:nvPicPr>
          <p:cNvPr id="6146" name="Picture 2" descr="Mega Man X Legacy Collection é a coletânea essencial para fãs da série •  Densetsu Games">
            <a:extLst>
              <a:ext uri="{FF2B5EF4-FFF2-40B4-BE49-F238E27FC236}">
                <a16:creationId xmlns:a16="http://schemas.microsoft.com/office/drawing/2014/main" id="{2CA837C0-EAE3-4C31-83CD-0D249614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8" y="2039517"/>
            <a:ext cx="5589572" cy="139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2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063A358-1747-4838-A25D-AFE9E8179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6" y="1741596"/>
            <a:ext cx="3962400" cy="213360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Batton Bone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40744-40A1-40DA-86DF-1C1F347F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627701"/>
            <a:ext cx="3962400" cy="21336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Enemies</a:t>
            </a:r>
          </a:p>
        </p:txBody>
      </p:sp>
      <p:pic>
        <p:nvPicPr>
          <p:cNvPr id="5122" name="Picture 2" descr="Batton Bone | MMKB | Fandom">
            <a:extLst>
              <a:ext uri="{FF2B5EF4-FFF2-40B4-BE49-F238E27FC236}">
                <a16:creationId xmlns:a16="http://schemas.microsoft.com/office/drawing/2014/main" id="{E20CD258-76A1-4EE1-B73C-2C51D617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" y="3239244"/>
            <a:ext cx="3968777" cy="171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735AB-A3C0-43AA-B73D-9B6EDA4371A1}"/>
              </a:ext>
            </a:extLst>
          </p:cNvPr>
          <p:cNvSpPr txBox="1"/>
          <p:nvPr/>
        </p:nvSpPr>
        <p:spPr>
          <a:xfrm>
            <a:off x="3919979" y="2295754"/>
            <a:ext cx="2736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a battle robot ,which simulate bat, appear around cave and will fly toward player if player in their 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1F984-E0AB-458B-8AA4-A75E61FC920E}"/>
              </a:ext>
            </a:extLst>
          </p:cNvPr>
          <p:cNvSpPr txBox="1"/>
          <p:nvPr/>
        </p:nvSpPr>
        <p:spPr>
          <a:xfrm>
            <a:off x="4000502" y="409570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will chase player, if having a impact the player will be killed and the game is over.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564E8-53C4-41F7-9F4B-840A825BBD1F}"/>
              </a:ext>
            </a:extLst>
          </p:cNvPr>
          <p:cNvSpPr txBox="1"/>
          <p:nvPr/>
        </p:nvSpPr>
        <p:spPr>
          <a:xfrm>
            <a:off x="3994125" y="5500425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player must combine their abilities to evade them</a:t>
            </a:r>
          </a:p>
        </p:txBody>
      </p:sp>
    </p:spTree>
    <p:extLst>
      <p:ext uri="{BB962C8B-B14F-4D97-AF65-F5344CB8AC3E}">
        <p14:creationId xmlns:p14="http://schemas.microsoft.com/office/powerpoint/2010/main" val="35199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232C91A-ADAD-4FC8-97F4-0F4B2764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455" y="1921474"/>
            <a:ext cx="3354371" cy="1100731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coding:</a:t>
            </a:r>
          </a:p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HAXE,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E9CF2A-EFF6-40F7-87D1-8FF8E65A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23314" cy="169421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Project’s Engine: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327FE-D7F3-4C58-ABBF-4BF225D384B9}"/>
              </a:ext>
            </a:extLst>
          </p:cNvPr>
          <p:cNvSpPr txBox="1"/>
          <p:nvPr/>
        </p:nvSpPr>
        <p:spPr>
          <a:xfrm>
            <a:off x="10886" y="3825452"/>
            <a:ext cx="69233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design:</a:t>
            </a:r>
          </a:p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Ogmo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HaxeFlixel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axe - Wikipedia">
            <a:extLst>
              <a:ext uri="{FF2B5EF4-FFF2-40B4-BE49-F238E27FC236}">
                <a16:creationId xmlns:a16="http://schemas.microsoft.com/office/drawing/2014/main" id="{6BF41768-5111-4F3A-B769-6C74036D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1634863"/>
            <a:ext cx="1371600" cy="187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ML – Wikipedia tiếng Việt">
            <a:extLst>
              <a:ext uri="{FF2B5EF4-FFF2-40B4-BE49-F238E27FC236}">
                <a16:creationId xmlns:a16="http://schemas.microsoft.com/office/drawing/2014/main" id="{0EB44FB3-B415-4AE8-B143-D531F8B5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94214"/>
            <a:ext cx="1824398" cy="18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OpenFL (@Open_FL) | Twitter">
            <a:extLst>
              <a:ext uri="{FF2B5EF4-FFF2-40B4-BE49-F238E27FC236}">
                <a16:creationId xmlns:a16="http://schemas.microsoft.com/office/drawing/2014/main" id="{28D6B35E-E154-4C5F-8FA6-C5645D5F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44152"/>
            <a:ext cx="1721998" cy="17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Ogmo Editor 3">
            <a:extLst>
              <a:ext uri="{FF2B5EF4-FFF2-40B4-BE49-F238E27FC236}">
                <a16:creationId xmlns:a16="http://schemas.microsoft.com/office/drawing/2014/main" id="{4B338B50-9CB3-42DA-80BA-8DC36392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39101"/>
            <a:ext cx="3810000" cy="13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149</TotalTime>
  <Words>269</Words>
  <Application>Microsoft Office PowerPoint</Application>
  <PresentationFormat>On-screen Show (4:3)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segoe ui</vt:lpstr>
      <vt:lpstr>Times New Roman</vt:lpstr>
      <vt:lpstr>Wingdings</vt:lpstr>
      <vt:lpstr>Composite</vt:lpstr>
      <vt:lpstr>OOP PROJECT</vt:lpstr>
      <vt:lpstr>Our GitHub Link</vt:lpstr>
      <vt:lpstr>Game Introduction</vt:lpstr>
      <vt:lpstr>Abilities</vt:lpstr>
      <vt:lpstr>JUMPING</vt:lpstr>
      <vt:lpstr>DASHING</vt:lpstr>
      <vt:lpstr>Energy Cores</vt:lpstr>
      <vt:lpstr>Enemies</vt:lpstr>
      <vt:lpstr>Project’s Engine: </vt:lpstr>
      <vt:lpstr>Thank you for watching our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</dc:title>
  <dc:creator>Asus</dc:creator>
  <cp:lastModifiedBy>Nguyen V</cp:lastModifiedBy>
  <cp:revision>21</cp:revision>
  <dcterms:created xsi:type="dcterms:W3CDTF">2021-01-06T19:41:43Z</dcterms:created>
  <dcterms:modified xsi:type="dcterms:W3CDTF">2021-01-08T13:35:49Z</dcterms:modified>
</cp:coreProperties>
</file>