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701D-F1BF-4714-ACA7-DA01C8E30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3C281-C427-410E-8B3B-C7B32A6D0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B3188-968D-4FE7-B0AB-C58849959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E929-5165-4BCE-A2B9-576F151D17CB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41DBE-708D-477B-A6B3-E0219D6C7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45152-55DE-44B5-B1A6-02B74925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81A9-2BE7-4A18-B196-88CCD7CBF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8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FACD-BB52-407E-BC9F-00E1D7FA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AD912-DC78-4F1B-9882-DAC4A390E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A99B0-78D9-4A42-B9D4-D2911278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E929-5165-4BCE-A2B9-576F151D17CB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8825F-1536-4D70-B8DE-A7D03C63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8649B-9D07-402C-94BB-29F26E19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81A9-2BE7-4A18-B196-88CCD7CBF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4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45B2AA-739D-4E84-A166-CB4FEC2D3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720BD-16DC-41FB-A7E6-C868992E7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67E17-2F19-45AD-927E-744FF40E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E929-5165-4BCE-A2B9-576F151D17CB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1716F-6857-4EE0-9E9E-CA15431B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85B24-ADBB-40DE-BFCB-2FBD97CE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81A9-2BE7-4A18-B196-88CCD7CBF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2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3F85-5DD3-4F6E-976E-00EE218D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04262-94AE-4FA2-852B-E2CA313EC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BF0A9-40FB-4CE6-A824-68833E36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E929-5165-4BCE-A2B9-576F151D17CB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E778-660D-49A6-B419-4E77FD62B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2727-1158-4209-99FE-AADEDF49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81A9-2BE7-4A18-B196-88CCD7CBF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3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F9DD-69BB-4B97-BD9A-4343D9A8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50297-5DC8-4CB5-A56D-E209E7D95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4793D-4FBF-4CF3-87FF-5E7D6B84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E929-5165-4BCE-A2B9-576F151D17CB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9B882-4FDD-45B0-A4CB-0539F21E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43C49-0F0D-42C4-8EB8-30B2C058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81A9-2BE7-4A18-B196-88CCD7CBF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5AF22-69D8-4F7A-8827-A3EF5450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834D-FA8B-4AAF-9859-DCA6E06DE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7C90A-0A9F-44D3-BB14-C6D204A25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94BF8-C13D-41FC-9E3F-B1A3895C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E929-5165-4BCE-A2B9-576F151D17CB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C6143-E107-4652-8244-9A77E328B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19875-2FCB-4C76-9B29-E6D94E44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81A9-2BE7-4A18-B196-88CCD7CBF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6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3503-FE20-4D3C-8BC6-CC7EB9681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5E68C-6BD7-44B7-BE47-90D08E33B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FCC19-B53D-4066-9A75-3D4C355BF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D6D792-B8E3-4A12-9E00-575E79F30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5E99C-7CED-42BA-861F-E192B4A1B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1FAB2-0D10-4191-AAF2-4DDC9049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E929-5165-4BCE-A2B9-576F151D17CB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B6A82D-5063-4CF4-98A0-FEA2BCAC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1F5F1F-E970-4BEE-BF5B-C8844F912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81A9-2BE7-4A18-B196-88CCD7CBF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9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4EE3-58BA-4F0F-BC86-B762EE65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AA74F8-FC07-4F13-9AE2-1AB29B4C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E929-5165-4BCE-A2B9-576F151D17CB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2CD80-B209-436F-A5C1-45F7ED74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47ECD-E2CF-490F-A8C6-7EEB78EB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81A9-2BE7-4A18-B196-88CCD7CBF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2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6CD0CE-8BCB-475C-969E-C3B576A8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E929-5165-4BCE-A2B9-576F151D17CB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207E1-43D1-4DBA-92B6-0A4825B0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4DE70-2274-4F9C-8BF0-E5F399B9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81A9-2BE7-4A18-B196-88CCD7CBF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4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AF98-5457-405C-98F8-A2A208EB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DABCB-7083-406A-99AA-BCA8A3057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16EB0-9BEA-4F0F-9442-737663319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61658-2010-4FE4-B515-09427542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E929-5165-4BCE-A2B9-576F151D17CB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0702D-8383-42A6-87B7-4A7B3794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5BC30-7C00-413B-BC9B-BB003B72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81A9-2BE7-4A18-B196-88CCD7CBF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3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5FA9-B858-4CF4-968C-7414803B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70D5F7-89DB-4E42-91CA-B2F0D4CC1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5E223-4C0D-41DA-A916-B3A72D755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19748-0358-42E2-BFD9-214562A0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E929-5165-4BCE-A2B9-576F151D17CB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0FB3E-D200-45BA-933C-17B15CC6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0C52A-9FF1-4165-8235-4F987DC4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81A9-2BE7-4A18-B196-88CCD7CBF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7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2C9D1-9219-434B-831E-CCAEB21F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85302-8C4D-4A2A-B3DD-C4645DDA6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8F89D-B89B-4325-A25B-47F8A772F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E929-5165-4BCE-A2B9-576F151D17CB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C3F96-8241-440D-AC0A-6310B9581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10AFA-8A69-4770-B0A6-F61EC855F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981A9-2BE7-4A18-B196-88CCD7CBF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1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7EB6-10AE-49E4-9A2A-46F733198D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2AD5A-E88A-4129-8499-748C5542C5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bicycle parked in front of a brick building&#10;&#10;Description automatically generated">
            <a:extLst>
              <a:ext uri="{FF2B5EF4-FFF2-40B4-BE49-F238E27FC236}">
                <a16:creationId xmlns:a16="http://schemas.microsoft.com/office/drawing/2014/main" id="{DE08AE2A-9781-4486-BC83-F998EC126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535" y="0"/>
            <a:ext cx="915293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76B2E9-C3A2-4279-A5B4-DE9CB53424D7}"/>
              </a:ext>
            </a:extLst>
          </p:cNvPr>
          <p:cNvSpPr txBox="1"/>
          <p:nvPr/>
        </p:nvSpPr>
        <p:spPr>
          <a:xfrm>
            <a:off x="2973789" y="2602699"/>
            <a:ext cx="1302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highlight>
                  <a:srgbClr val="000000"/>
                </a:highlight>
              </a:rPr>
              <a:t> motor</a:t>
            </a:r>
            <a:r>
              <a:rPr lang="en-US" sz="2500" dirty="0">
                <a:highlight>
                  <a:srgbClr val="000000"/>
                </a:highlight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E5B9C-C014-46D9-A4FE-8F3D587C2B00}"/>
              </a:ext>
            </a:extLst>
          </p:cNvPr>
          <p:cNvSpPr txBox="1"/>
          <p:nvPr/>
        </p:nvSpPr>
        <p:spPr>
          <a:xfrm>
            <a:off x="5352554" y="1361673"/>
            <a:ext cx="15332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highlight>
                  <a:srgbClr val="000000"/>
                </a:highlight>
              </a:rPr>
              <a:t> battery</a:t>
            </a:r>
          </a:p>
          <a:p>
            <a:r>
              <a:rPr lang="en-US" sz="2500" dirty="0">
                <a:solidFill>
                  <a:schemeClr val="bg1"/>
                </a:solidFill>
                <a:highlight>
                  <a:srgbClr val="000000"/>
                </a:highlight>
              </a:rPr>
              <a:t>controller</a:t>
            </a:r>
            <a:r>
              <a:rPr lang="en-US" sz="2500" dirty="0">
                <a:highlight>
                  <a:srgbClr val="000000"/>
                </a:highlight>
              </a:rPr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579C89-F09A-4A35-B908-9102F659C02F}"/>
              </a:ext>
            </a:extLst>
          </p:cNvPr>
          <p:cNvSpPr txBox="1"/>
          <p:nvPr/>
        </p:nvSpPr>
        <p:spPr>
          <a:xfrm>
            <a:off x="6577055" y="84128"/>
            <a:ext cx="1302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highlight>
                  <a:srgbClr val="000000"/>
                </a:highlight>
              </a:rPr>
              <a:t>throttle</a:t>
            </a:r>
            <a:r>
              <a:rPr lang="en-US" sz="2500" dirty="0">
                <a:highlight>
                  <a:srgbClr val="000000"/>
                </a:highlight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9674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B. Lal</dc:creator>
  <cp:lastModifiedBy>Nikhil B. Lal</cp:lastModifiedBy>
  <cp:revision>2</cp:revision>
  <dcterms:created xsi:type="dcterms:W3CDTF">2020-01-12T18:53:52Z</dcterms:created>
  <dcterms:modified xsi:type="dcterms:W3CDTF">2020-01-12T20:10:45Z</dcterms:modified>
</cp:coreProperties>
</file>