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Mode="External" Target="https://creativecommons.org/choose/results-one?license_code=by&amp;amp;jurisdiction=&amp;amp;version=4.0&amp;amp;lang=en#:~:text=%3Ca%20rel%3D%22license,International%20License%3C/a%3E.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7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8" Type="http://schemas.openxmlformats.org/officeDocument/2006/relationships/image" Target="../media/image1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0" Type="http://schemas.openxmlformats.org/officeDocument/2006/relationships/image" Target="../media/image2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1" Type="http://schemas.openxmlformats.org/officeDocument/2006/relationships/image" Target="../media/image2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2" Type="http://schemas.openxmlformats.org/officeDocument/2006/relationships/image" Target="../media/image2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8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2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3" Type="http://schemas.openxmlformats.org/officeDocument/2006/relationships/image" Target="../media/image1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6" Type="http://schemas.openxmlformats.org/officeDocument/2006/relationships/image" Target="../media/image16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6548100"/>
          </a:xfrm>
          <a:prstGeom prst="rect">
            <a:avLst/>
          </a:prstGeom>
        </p:spPr>
      </p:pic>
      <p:sp>
        <p:nvSpPr>
          <p:cNvPr name="TextBox 2" id="3"/>
          <p:cNvSpPr txBox="true"/>
          <p:nvPr/>
        </p:nvSpPr>
        <p:spPr>
          <a:xfrm>
            <a:off x="5930900" y="571500"/>
            <a:ext cx="11887200" cy="16484600"/>
          </a:xfrm>
          <a:prstGeom prst="rect">
            <a:avLst/>
          </a:prstGeom>
        </p:spPr>
        <p:txBody>
          <a:bodyPr anchor="t" rtlCol="false"/>
          <a:lstStyle/>
          <a:p>
            <a:pPr algn="l"/>
            <a:r>
              <a:t/>
            </a:r>
            <a:endParaRPr lang="en-US" sz="1100"/>
          </a:p>
          <a:p>
            <a:r>
              <a:rPr lang="en-US" sz="3700">
                <a:solidFill>
                  <a:srgbClr val="252525"/>
                </a:solidFill>
              </a:rPr>
              <a:t/>
            </a:r>
            <a:r>
              <a:rPr lang="en-US" sz="3700">
                <a:solidFill>
                  <a:srgbClr val="252525"/>
                </a:solidFill>
              </a:rPr>
              <a:t><![CDATA[<a rel="license" href="http://creativecommons.org/licenses/by/4.0/"><img alt="Creative Commons License" style="border-width:0" src="https://i.creativecommons.org/l/by/4.0/88x31.png" /></a><br />This work is licensed under a <a rel="license" href="http://creativecommons.org/licenses/by/4.0/">Creative Commons Attribution 4.0 International License</]]></a:t>
            </a:r>
          </a:p>
        </p:txBody>
      </p:sp>
      <p:pic>
        <p:nvPicPr>
          <p:cNvPr name="Picture 4" id="4">
            <a:hlinkClick r:id="rId5"/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317500"/>
            <a:ext cx="108204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2" id="22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3" id="23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4" id="24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127000"/>
            <a:ext cx="237490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  <p:sp>
        <p:nvSpPr>
          <p:cNvPr name="TextBox 6" id="7"/>
          <p:cNvSpPr txBox="true"/>
          <p:nvPr/>
        </p:nvSpPr>
        <p:spPr>
          <a:xfrm>
            <a:off x="5384800" y="3086100"/>
            <a:ext cx="12979400" cy="13970000"/>
          </a:xfrm>
          <a:prstGeom prst="rect">
            <a:avLst/>
          </a:prstGeom>
        </p:spPr>
        <p:txBody>
          <a:bodyPr anchor="t" rtlCol="false"/>
          <a:lstStyle/>
          <a:p>
            <a:pPr algn="l"/>
            <a:r>
              <a:t/>
            </a:r>
            <a:endParaRPr lang="en-US" sz="1100"/>
          </a:p>
          <a:p>
            <a:r>
              <a:rPr lang="en-US" sz="3700">
                <a:solidFill>
                  <a:srgbClr val="252525"/>
                </a:solidFill>
              </a:rPr>
              <a:t>Ella Intelligent Global Network Inc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7000"/>
            <a:ext cx="23749000" cy="16548100"/>
          </a:xfrm>
          <a:prstGeom prst="rect">
            <a:avLst/>
          </a:prstGeom>
        </p:spPr>
      </p:pic>
      <p:sp>
        <p:nvSpPr>
          <p:cNvPr name="TextBox 9" id="10"/>
          <p:cNvSpPr txBox="true"/>
          <p:nvPr/>
        </p:nvSpPr>
        <p:spPr>
          <a:xfrm>
            <a:off x="5930900" y="4368800"/>
            <a:ext cx="11887200" cy="12687300"/>
          </a:xfrm>
          <a:prstGeom prst="rect">
            <a:avLst/>
          </a:prstGeom>
        </p:spPr>
        <p:txBody>
          <a:bodyPr anchor="t" rtlCol="false"/>
          <a:lstStyle/>
          <a:p>
            <a:pPr algn="l"/>
            <a:r>
              <a:t/>
            </a:r>
            <a:endParaRPr lang="en-US" sz="1100"/>
          </a:p>
          <a:p>
            <a:r>
              <a:rPr lang="en-US" sz="3700">
                <a:solidFill>
                  <a:srgbClr val="252525"/>
                </a:solidFill>
              </a:rPr>
              <a:t/>
            </a:r>
          </a:p>
          <a:p>
            <a:r>
              <a:rPr lang="en-US" sz="5000"/>
              <a:t>  </a:t>
            </a:r>
          </a:p>
          <a:p>
            <a:r>
              <a:rPr lang="en-US" sz="5000"/>
              <a:t>  </a:t>
            </a:r>
          </a:p>
          <a:p>
            <a:r>
              <a:rPr lang="en-US" sz="5000"/>
              <a:t>  </a:t>
            </a:r>
          </a:p>
          <a:p>
            <a:r>
              <a:rPr lang="en-US" sz="3700">
                <a:solidFill>
                  <a:srgbClr val="252525"/>
                </a:solidFill>
              </a:rPr>
              <a:t>https://ellaintelligentglobalnetwork.co.in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1600" y="4114800"/>
            <a:ext cx="6921500" cy="6921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