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0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7" r:id="rId7"/>
    <p:sldId id="259" r:id="rId8"/>
    <p:sldId id="260" r:id="rId9"/>
    <p:sldId id="262" r:id="rId10"/>
    <p:sldId id="261" r:id="rId11"/>
  </p:sldIdLst>
  <p:sldSz cx="24387175" cy="13716000"/>
  <p:notesSz cx="6858000" cy="9144000"/>
  <p:embeddedFontLst>
    <p:embeddedFont>
      <p:font typeface="Rubik" panose="020B0604020202020204" charset="-79"/>
      <p:regular r:id="rId14"/>
      <p:bold r:id="rId15"/>
      <p:italic r:id="rId16"/>
      <p:boldItalic r:id="rId17"/>
    </p:embeddedFont>
    <p:embeddedFont>
      <p:font typeface="Rubik SemiBold" panose="020B0604020202020204" charset="-79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FE94A428-7E15-448A-A8D9-56516E2FA5DA}">
          <p14:sldIdLst>
            <p14:sldId id="256"/>
          </p14:sldIdLst>
        </p14:section>
        <p14:section name="Grundkonzepte von Git" id="{4C79C44D-83FD-4F1D-B51C-943104972C27}">
          <p14:sldIdLst>
            <p14:sldId id="258"/>
            <p14:sldId id="257"/>
            <p14:sldId id="259"/>
            <p14:sldId id="260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A6CF26-5F4E-43A8-D431-2BB3B64FCF34}" name="Julia Kazubek" initials="JK" userId="S::julia.kazubek@stackfuel.com::6aee7c6f-47b6-4006-b426-1d4c371ecc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Laura Redlich" initials="LR" lastIdx="54" clrIdx="6">
    <p:extLst>
      <p:ext uri="{19B8F6BF-5375-455C-9EA6-DF929625EA0E}">
        <p15:presenceInfo xmlns:p15="http://schemas.microsoft.com/office/powerpoint/2012/main" userId="S::laura.redlich@stackfuel.com::fd3f42ad-5bda-4e37-9e47-04cce29a300d" providerId="AD"/>
      </p:ext>
    </p:extLst>
  </p:cmAuthor>
  <p:cmAuthor id="1" name="DesignBall" initials="D" lastIdx="1" clrIdx="0">
    <p:extLst>
      <p:ext uri="{19B8F6BF-5375-455C-9EA6-DF929625EA0E}">
        <p15:presenceInfo xmlns:p15="http://schemas.microsoft.com/office/powerpoint/2012/main" userId="DesignBall" providerId="None"/>
      </p:ext>
    </p:extLst>
  </p:cmAuthor>
  <p:cmAuthor id="2" name="Julia Kazubek" initials="JK" lastIdx="10" clrIdx="1">
    <p:extLst>
      <p:ext uri="{19B8F6BF-5375-455C-9EA6-DF929625EA0E}">
        <p15:presenceInfo xmlns:p15="http://schemas.microsoft.com/office/powerpoint/2012/main" userId="S::julia.kazubek@stackfuel.com::6aee7c6f-47b6-4006-b426-1d4c371eccb5" providerId="AD"/>
      </p:ext>
    </p:extLst>
  </p:cmAuthor>
  <p:cmAuthor id="3" name="Tareq Damoon" initials="TD" lastIdx="20" clrIdx="2">
    <p:extLst>
      <p:ext uri="{19B8F6BF-5375-455C-9EA6-DF929625EA0E}">
        <p15:presenceInfo xmlns:p15="http://schemas.microsoft.com/office/powerpoint/2012/main" userId="S::tareq.damoon@stackfuel.com::7b008404-2f22-41da-a4a9-6b265c17db18" providerId="AD"/>
      </p:ext>
    </p:extLst>
  </p:cmAuthor>
  <p:cmAuthor id="4" name="Isabel Sum" initials="IS" lastIdx="67" clrIdx="3">
    <p:extLst>
      <p:ext uri="{19B8F6BF-5375-455C-9EA6-DF929625EA0E}">
        <p15:presenceInfo xmlns:p15="http://schemas.microsoft.com/office/powerpoint/2012/main" userId="S::isabel.sum@stackfuel.com::a83d5107-a27d-4dd6-887c-98f8495aa8f7" providerId="AD"/>
      </p:ext>
    </p:extLst>
  </p:cmAuthor>
  <p:cmAuthor id="5" name="Daniil Liakhovitski" initials="DL" lastIdx="3" clrIdx="4">
    <p:extLst>
      <p:ext uri="{19B8F6BF-5375-455C-9EA6-DF929625EA0E}">
        <p15:presenceInfo xmlns:p15="http://schemas.microsoft.com/office/powerpoint/2012/main" userId="S::daniil.liakhovitski@stackfuel.com::2feac36b-169a-4555-8e66-cba01493be18" providerId="AD"/>
      </p:ext>
    </p:extLst>
  </p:cmAuthor>
  <p:cmAuthor id="6" name="Meike Jantzen" initials="MJ" lastIdx="3" clrIdx="5">
    <p:extLst>
      <p:ext uri="{19B8F6BF-5375-455C-9EA6-DF929625EA0E}">
        <p15:presenceInfo xmlns:p15="http://schemas.microsoft.com/office/powerpoint/2012/main" userId="S::meike.jantzen@stackfuel.com::7b0d2498-1304-4588-b998-94313a1562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8C0"/>
    <a:srgbClr val="EC5474"/>
    <a:srgbClr val="551EEA"/>
    <a:srgbClr val="140346"/>
    <a:srgbClr val="C8FD01"/>
    <a:srgbClr val="B2C0FB"/>
    <a:srgbClr val="C8C6BD"/>
    <a:srgbClr val="FBA8A1"/>
    <a:srgbClr val="C82AEB"/>
    <a:srgbClr val="3DE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BAB48-7D3B-4F48-AACF-619DE604FCED}" v="18" dt="2025-01-27T10:27:52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90000"/>
  </p:normalViewPr>
  <p:slideViewPr>
    <p:cSldViewPr snapToGrid="0">
      <p:cViewPr varScale="1">
        <p:scale>
          <a:sx n="43" d="100"/>
          <a:sy n="43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Schillmann" userId="31d91d47-dc6e-40b3-b1df-0d8797658d13" providerId="ADAL" clId="{DC1BAB48-7D3B-4F48-AACF-619DE604FCED}"/>
    <pc:docChg chg="undo custSel addSld delSld modSld sldOrd addSection modSection">
      <pc:chgData name="Nils Schillmann" userId="31d91d47-dc6e-40b3-b1df-0d8797658d13" providerId="ADAL" clId="{DC1BAB48-7D3B-4F48-AACF-619DE604FCED}" dt="2025-01-27T12:17:11.580" v="601" actId="47"/>
      <pc:docMkLst>
        <pc:docMk/>
      </pc:docMkLst>
      <pc:sldChg chg="modSp mod">
        <pc:chgData name="Nils Schillmann" userId="31d91d47-dc6e-40b3-b1df-0d8797658d13" providerId="ADAL" clId="{DC1BAB48-7D3B-4F48-AACF-619DE604FCED}" dt="2025-01-27T09:08:36.602" v="45" actId="20577"/>
        <pc:sldMkLst>
          <pc:docMk/>
          <pc:sldMk cId="798636731" sldId="256"/>
        </pc:sldMkLst>
        <pc:spChg chg="mod">
          <ac:chgData name="Nils Schillmann" userId="31d91d47-dc6e-40b3-b1df-0d8797658d13" providerId="ADAL" clId="{DC1BAB48-7D3B-4F48-AACF-619DE604FCED}" dt="2025-01-27T09:08:36.602" v="45" actId="20577"/>
          <ac:spMkLst>
            <pc:docMk/>
            <pc:sldMk cId="798636731" sldId="256"/>
            <ac:spMk id="2" creationId="{715A4609-64A8-7C1F-B049-EFA80A33110F}"/>
          </ac:spMkLst>
        </pc:spChg>
        <pc:spChg chg="mod">
          <ac:chgData name="Nils Schillmann" userId="31d91d47-dc6e-40b3-b1df-0d8797658d13" providerId="ADAL" clId="{DC1BAB48-7D3B-4F48-AACF-619DE604FCED}" dt="2025-01-27T09:08:32.020" v="30" actId="20577"/>
          <ac:spMkLst>
            <pc:docMk/>
            <pc:sldMk cId="798636731" sldId="256"/>
            <ac:spMk id="3" creationId="{9395175C-B17B-4B83-0C9B-B2B7CCC4BFFD}"/>
          </ac:spMkLst>
        </pc:spChg>
      </pc:sldChg>
      <pc:sldChg chg="modSp mod">
        <pc:chgData name="Nils Schillmann" userId="31d91d47-dc6e-40b3-b1df-0d8797658d13" providerId="ADAL" clId="{DC1BAB48-7D3B-4F48-AACF-619DE604FCED}" dt="2025-01-27T12:14:11.660" v="560" actId="5793"/>
        <pc:sldMkLst>
          <pc:docMk/>
          <pc:sldMk cId="1811148041" sldId="257"/>
        </pc:sldMkLst>
        <pc:spChg chg="mod">
          <ac:chgData name="Nils Schillmann" userId="31d91d47-dc6e-40b3-b1df-0d8797658d13" providerId="ADAL" clId="{DC1BAB48-7D3B-4F48-AACF-619DE604FCED}" dt="2025-01-27T09:13:11.688" v="71" actId="139"/>
          <ac:spMkLst>
            <pc:docMk/>
            <pc:sldMk cId="1811148041" sldId="257"/>
            <ac:spMk id="2" creationId="{DDF12A46-49C7-6C7D-F750-0C1304150EE5}"/>
          </ac:spMkLst>
        </pc:spChg>
        <pc:spChg chg="mod">
          <ac:chgData name="Nils Schillmann" userId="31d91d47-dc6e-40b3-b1df-0d8797658d13" providerId="ADAL" clId="{DC1BAB48-7D3B-4F48-AACF-619DE604FCED}" dt="2025-01-27T09:14:35.362" v="90" actId="20577"/>
          <ac:spMkLst>
            <pc:docMk/>
            <pc:sldMk cId="1811148041" sldId="257"/>
            <ac:spMk id="3" creationId="{05E96DFA-5971-F852-1465-9FEA28C6941C}"/>
          </ac:spMkLst>
        </pc:spChg>
        <pc:spChg chg="mod">
          <ac:chgData name="Nils Schillmann" userId="31d91d47-dc6e-40b3-b1df-0d8797658d13" providerId="ADAL" clId="{DC1BAB48-7D3B-4F48-AACF-619DE604FCED}" dt="2025-01-27T12:14:11.660" v="560" actId="5793"/>
          <ac:spMkLst>
            <pc:docMk/>
            <pc:sldMk cId="1811148041" sldId="257"/>
            <ac:spMk id="4" creationId="{85F44C84-4B87-1F12-A2FD-D9433738CC5E}"/>
          </ac:spMkLst>
        </pc:spChg>
      </pc:sldChg>
      <pc:sldChg chg="modSp new mod modShow">
        <pc:chgData name="Nils Schillmann" userId="31d91d47-dc6e-40b3-b1df-0d8797658d13" providerId="ADAL" clId="{DC1BAB48-7D3B-4F48-AACF-619DE604FCED}" dt="2025-01-27T12:14:03.716" v="558" actId="729"/>
        <pc:sldMkLst>
          <pc:docMk/>
          <pc:sldMk cId="369004579" sldId="258"/>
        </pc:sldMkLst>
        <pc:spChg chg="mod">
          <ac:chgData name="Nils Schillmann" userId="31d91d47-dc6e-40b3-b1df-0d8797658d13" providerId="ADAL" clId="{DC1BAB48-7D3B-4F48-AACF-619DE604FCED}" dt="2025-01-27T09:10:47.518" v="67" actId="20577"/>
          <ac:spMkLst>
            <pc:docMk/>
            <pc:sldMk cId="369004579" sldId="258"/>
            <ac:spMk id="3" creationId="{A4E8DD4D-FE2B-DB50-D938-7F835BB91396}"/>
          </ac:spMkLst>
        </pc:spChg>
      </pc:sldChg>
      <pc:sldChg chg="addSp delSp modSp new mod">
        <pc:chgData name="Nils Schillmann" userId="31d91d47-dc6e-40b3-b1df-0d8797658d13" providerId="ADAL" clId="{DC1BAB48-7D3B-4F48-AACF-619DE604FCED}" dt="2025-01-27T12:16:17.755" v="599" actId="6549"/>
        <pc:sldMkLst>
          <pc:docMk/>
          <pc:sldMk cId="4126827417" sldId="259"/>
        </pc:sldMkLst>
        <pc:spChg chg="mod">
          <ac:chgData name="Nils Schillmann" userId="31d91d47-dc6e-40b3-b1df-0d8797658d13" providerId="ADAL" clId="{DC1BAB48-7D3B-4F48-AACF-619DE604FCED}" dt="2025-01-27T09:21:39.140" v="206" actId="20577"/>
          <ac:spMkLst>
            <pc:docMk/>
            <pc:sldMk cId="4126827417" sldId="259"/>
            <ac:spMk id="3" creationId="{2321F398-EC1D-A093-87E6-3DED252E8CB0}"/>
          </ac:spMkLst>
        </pc:spChg>
        <pc:spChg chg="mod">
          <ac:chgData name="Nils Schillmann" userId="31d91d47-dc6e-40b3-b1df-0d8797658d13" providerId="ADAL" clId="{DC1BAB48-7D3B-4F48-AACF-619DE604FCED}" dt="2025-01-27T12:16:17.755" v="599" actId="6549"/>
          <ac:spMkLst>
            <pc:docMk/>
            <pc:sldMk cId="4126827417" sldId="259"/>
            <ac:spMk id="4" creationId="{DCFA4620-E812-855B-9A7C-0FE9387876F9}"/>
          </ac:spMkLst>
        </pc:spChg>
        <pc:spChg chg="del mod">
          <ac:chgData name="Nils Schillmann" userId="31d91d47-dc6e-40b3-b1df-0d8797658d13" providerId="ADAL" clId="{DC1BAB48-7D3B-4F48-AACF-619DE604FCED}" dt="2025-01-27T12:16:05.285" v="593" actId="478"/>
          <ac:spMkLst>
            <pc:docMk/>
            <pc:sldMk cId="4126827417" sldId="259"/>
            <ac:spMk id="5" creationId="{6E76A52F-56A4-E102-2B1A-0D0C9E5B04BF}"/>
          </ac:spMkLst>
        </pc:spChg>
        <pc:spChg chg="add del mod">
          <ac:chgData name="Nils Schillmann" userId="31d91d47-dc6e-40b3-b1df-0d8797658d13" providerId="ADAL" clId="{DC1BAB48-7D3B-4F48-AACF-619DE604FCED}" dt="2025-01-27T12:16:08.630" v="594" actId="478"/>
          <ac:spMkLst>
            <pc:docMk/>
            <pc:sldMk cId="4126827417" sldId="259"/>
            <ac:spMk id="7" creationId="{260C2C92-EAF4-20BB-6696-F3847B8AB887}"/>
          </ac:spMkLst>
        </pc:spChg>
      </pc:sldChg>
      <pc:sldChg chg="modSp new mod">
        <pc:chgData name="Nils Schillmann" userId="31d91d47-dc6e-40b3-b1df-0d8797658d13" providerId="ADAL" clId="{DC1BAB48-7D3B-4F48-AACF-619DE604FCED}" dt="2025-01-27T12:16:35.337" v="600" actId="113"/>
        <pc:sldMkLst>
          <pc:docMk/>
          <pc:sldMk cId="2420478741" sldId="260"/>
        </pc:sldMkLst>
        <pc:spChg chg="mod">
          <ac:chgData name="Nils Schillmann" userId="31d91d47-dc6e-40b3-b1df-0d8797658d13" providerId="ADAL" clId="{DC1BAB48-7D3B-4F48-AACF-619DE604FCED}" dt="2025-01-27T09:26:56.378" v="254" actId="20577"/>
          <ac:spMkLst>
            <pc:docMk/>
            <pc:sldMk cId="2420478741" sldId="260"/>
            <ac:spMk id="3" creationId="{BC12EF72-19EC-5CE7-4907-9245520AB86E}"/>
          </ac:spMkLst>
        </pc:spChg>
        <pc:spChg chg="mod">
          <ac:chgData name="Nils Schillmann" userId="31d91d47-dc6e-40b3-b1df-0d8797658d13" providerId="ADAL" clId="{DC1BAB48-7D3B-4F48-AACF-619DE604FCED}" dt="2025-01-27T12:16:35.337" v="600" actId="113"/>
          <ac:spMkLst>
            <pc:docMk/>
            <pc:sldMk cId="2420478741" sldId="260"/>
            <ac:spMk id="4" creationId="{CC0345B7-B863-8E06-BBC9-0F710614A45F}"/>
          </ac:spMkLst>
        </pc:spChg>
      </pc:sldChg>
      <pc:sldChg chg="addSp delSp modSp new mod">
        <pc:chgData name="Nils Schillmann" userId="31d91d47-dc6e-40b3-b1df-0d8797658d13" providerId="ADAL" clId="{DC1BAB48-7D3B-4F48-AACF-619DE604FCED}" dt="2025-01-27T10:10:49.253" v="527" actId="20577"/>
        <pc:sldMkLst>
          <pc:docMk/>
          <pc:sldMk cId="2787778001" sldId="261"/>
        </pc:sldMkLst>
        <pc:spChg chg="mod">
          <ac:chgData name="Nils Schillmann" userId="31d91d47-dc6e-40b3-b1df-0d8797658d13" providerId="ADAL" clId="{DC1BAB48-7D3B-4F48-AACF-619DE604FCED}" dt="2025-01-27T10:09:48.751" v="517" actId="20577"/>
          <ac:spMkLst>
            <pc:docMk/>
            <pc:sldMk cId="2787778001" sldId="261"/>
            <ac:spMk id="3" creationId="{4C97C6BC-09E8-9847-40E7-1D2E9EC0AFBF}"/>
          </ac:spMkLst>
        </pc:spChg>
        <pc:spChg chg="del mod">
          <ac:chgData name="Nils Schillmann" userId="31d91d47-dc6e-40b3-b1df-0d8797658d13" providerId="ADAL" clId="{DC1BAB48-7D3B-4F48-AACF-619DE604FCED}" dt="2025-01-27T10:09:20.818" v="501"/>
          <ac:spMkLst>
            <pc:docMk/>
            <pc:sldMk cId="2787778001" sldId="261"/>
            <ac:spMk id="4" creationId="{873B8C84-B4D4-EA75-23E2-4D4E3657EE36}"/>
          </ac:spMkLst>
        </pc:spChg>
        <pc:spChg chg="add mod">
          <ac:chgData name="Nils Schillmann" userId="31d91d47-dc6e-40b3-b1df-0d8797658d13" providerId="ADAL" clId="{DC1BAB48-7D3B-4F48-AACF-619DE604FCED}" dt="2025-01-27T10:10:49.253" v="527" actId="20577"/>
          <ac:spMkLst>
            <pc:docMk/>
            <pc:sldMk cId="2787778001" sldId="261"/>
            <ac:spMk id="6" creationId="{30EC9987-0181-9CCF-C598-1E7DBD5BED4B}"/>
          </ac:spMkLst>
        </pc:spChg>
        <pc:picChg chg="add mod">
          <ac:chgData name="Nils Schillmann" userId="31d91d47-dc6e-40b3-b1df-0d8797658d13" providerId="ADAL" clId="{DC1BAB48-7D3B-4F48-AACF-619DE604FCED}" dt="2025-01-27T10:09:35.625" v="502" actId="14100"/>
          <ac:picMkLst>
            <pc:docMk/>
            <pc:sldMk cId="2787778001" sldId="261"/>
            <ac:picMk id="1026" creationId="{90F9BB9D-1BDC-C9F4-8640-B2B68510991B}"/>
          </ac:picMkLst>
        </pc:picChg>
      </pc:sldChg>
      <pc:sldChg chg="addSp delSp modSp new mod ord">
        <pc:chgData name="Nils Schillmann" userId="31d91d47-dc6e-40b3-b1df-0d8797658d13" providerId="ADAL" clId="{DC1BAB48-7D3B-4F48-AACF-619DE604FCED}" dt="2025-01-27T10:27:52.447" v="556"/>
        <pc:sldMkLst>
          <pc:docMk/>
          <pc:sldMk cId="1138935978" sldId="262"/>
        </pc:sldMkLst>
        <pc:spChg chg="mod">
          <ac:chgData name="Nils Schillmann" userId="31d91d47-dc6e-40b3-b1df-0d8797658d13" providerId="ADAL" clId="{DC1BAB48-7D3B-4F48-AACF-619DE604FCED}" dt="2025-01-27T10:12:51.185" v="536" actId="20577"/>
          <ac:spMkLst>
            <pc:docMk/>
            <pc:sldMk cId="1138935978" sldId="262"/>
            <ac:spMk id="3" creationId="{52491F55-AB14-CA56-3154-60D201248062}"/>
          </ac:spMkLst>
        </pc:spChg>
        <pc:spChg chg="del">
          <ac:chgData name="Nils Schillmann" userId="31d91d47-dc6e-40b3-b1df-0d8797658d13" providerId="ADAL" clId="{DC1BAB48-7D3B-4F48-AACF-619DE604FCED}" dt="2025-01-27T10:12:59.407" v="537"/>
          <ac:spMkLst>
            <pc:docMk/>
            <pc:sldMk cId="1138935978" sldId="262"/>
            <ac:spMk id="4" creationId="{A023E1E8-0928-5900-CC89-41784A922D38}"/>
          </ac:spMkLst>
        </pc:spChg>
        <pc:spChg chg="add del mod">
          <ac:chgData name="Nils Schillmann" userId="31d91d47-dc6e-40b3-b1df-0d8797658d13" providerId="ADAL" clId="{DC1BAB48-7D3B-4F48-AACF-619DE604FCED}" dt="2025-01-27T10:14:19.043" v="541"/>
          <ac:spMkLst>
            <pc:docMk/>
            <pc:sldMk cId="1138935978" sldId="262"/>
            <ac:spMk id="5" creationId="{1C4BC3DE-4100-C6A9-1ED4-BEEA3CDBD711}"/>
          </ac:spMkLst>
        </pc:spChg>
        <pc:spChg chg="add mod">
          <ac:chgData name="Nils Schillmann" userId="31d91d47-dc6e-40b3-b1df-0d8797658d13" providerId="ADAL" clId="{DC1BAB48-7D3B-4F48-AACF-619DE604FCED}" dt="2025-01-27T10:15:08.420" v="552" actId="20577"/>
          <ac:spMkLst>
            <pc:docMk/>
            <pc:sldMk cId="1138935978" sldId="262"/>
            <ac:spMk id="7" creationId="{3C0200B3-98BD-ACB7-4BDE-FE91F0631613}"/>
          </ac:spMkLst>
        </pc:spChg>
        <pc:picChg chg="add del mod">
          <ac:chgData name="Nils Schillmann" userId="31d91d47-dc6e-40b3-b1df-0d8797658d13" providerId="ADAL" clId="{DC1BAB48-7D3B-4F48-AACF-619DE604FCED}" dt="2025-01-27T10:14:15.337" v="540" actId="478"/>
          <ac:picMkLst>
            <pc:docMk/>
            <pc:sldMk cId="1138935978" sldId="262"/>
            <ac:picMk id="2050" creationId="{98B5CCC5-48F0-1C6A-A85A-2DB7C6EF91EB}"/>
          </ac:picMkLst>
        </pc:picChg>
        <pc:picChg chg="add del">
          <ac:chgData name="Nils Schillmann" userId="31d91d47-dc6e-40b3-b1df-0d8797658d13" providerId="ADAL" clId="{DC1BAB48-7D3B-4F48-AACF-619DE604FCED}" dt="2025-01-27T10:14:15.337" v="540" actId="478"/>
          <ac:picMkLst>
            <pc:docMk/>
            <pc:sldMk cId="1138935978" sldId="262"/>
            <ac:picMk id="2052" creationId="{E98459CF-FE4D-63F3-EC58-79E7AD788362}"/>
          </ac:picMkLst>
        </pc:picChg>
        <pc:picChg chg="add mod">
          <ac:chgData name="Nils Schillmann" userId="31d91d47-dc6e-40b3-b1df-0d8797658d13" providerId="ADAL" clId="{DC1BAB48-7D3B-4F48-AACF-619DE604FCED}" dt="2025-01-27T10:14:25.409" v="542" actId="14100"/>
          <ac:picMkLst>
            <pc:docMk/>
            <pc:sldMk cId="1138935978" sldId="262"/>
            <ac:picMk id="2054" creationId="{DC64092C-0B8C-F6C6-8B60-DB7D3AD522E9}"/>
          </ac:picMkLst>
        </pc:picChg>
        <pc:inkChg chg="add del">
          <ac:chgData name="Nils Schillmann" userId="31d91d47-dc6e-40b3-b1df-0d8797658d13" providerId="ADAL" clId="{DC1BAB48-7D3B-4F48-AACF-619DE604FCED}" dt="2025-01-27T10:27:52.447" v="556"/>
          <ac:inkMkLst>
            <pc:docMk/>
            <pc:sldMk cId="1138935978" sldId="262"/>
            <ac:inkMk id="8" creationId="{163105F4-69A2-7B49-8880-D9CCBFFCCE01}"/>
          </ac:inkMkLst>
        </pc:inkChg>
      </pc:sldChg>
      <pc:sldChg chg="new del">
        <pc:chgData name="Nils Schillmann" userId="31d91d47-dc6e-40b3-b1df-0d8797658d13" providerId="ADAL" clId="{DC1BAB48-7D3B-4F48-AACF-619DE604FCED}" dt="2025-01-27T12:17:11.580" v="601" actId="47"/>
        <pc:sldMkLst>
          <pc:docMk/>
          <pc:sldMk cId="412804184" sldId="2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5A879F9-98DE-4369-AD05-93EEC0E420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7CFCE-99FD-419F-862F-740F37649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5EC8-822A-4230-A587-4F643834CFC5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E365B-C6FB-4BB1-B079-3DE0786020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C25D6-3C06-40D6-99E4-267A1296D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8D842-EFC5-4254-9D6E-38316CA496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 userDrawn="1"/>
        </p:nvSpPr>
        <p:spPr>
          <a:xfrm>
            <a:off x="0" y="2138"/>
            <a:ext cx="24387175" cy="13716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8019045"/>
            <a:ext cx="19810107" cy="1636293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89924"/>
            <a:ext cx="19810107" cy="4483389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6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-1" y="10321459"/>
            <a:ext cx="22546101" cy="33945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61499" y="9600255"/>
            <a:ext cx="1744602" cy="14953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3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22873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7" y="4294725"/>
            <a:ext cx="16607319" cy="735184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10318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163358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B6670F3D-22AB-890B-8F33-4823D3FEE5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89357" y="3187818"/>
            <a:ext cx="7862376" cy="7929360"/>
          </a:xfrm>
          <a:prstGeom prst="rect">
            <a:avLst/>
          </a:prstGeom>
        </p:spPr>
        <p:txBody>
          <a:bodyPr/>
          <a:lstStyle>
            <a:lvl1pPr marL="546100" indent="-52705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F2A979E-1C16-08E8-5F48-47B252780E9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618509" y="3187818"/>
            <a:ext cx="7879309" cy="7929360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0348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D7720E19-7726-DC59-CB58-F65420DD1E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89357" y="4310767"/>
            <a:ext cx="7862376" cy="7929360"/>
          </a:xfrm>
          <a:prstGeom prst="rect">
            <a:avLst/>
          </a:prstGeom>
        </p:spPr>
        <p:txBody>
          <a:bodyPr/>
          <a:lstStyle>
            <a:lvl1pPr marL="546100" indent="-52705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494A8B9E-5910-EA07-0C91-59BB9927E0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618509" y="4310767"/>
            <a:ext cx="7879309" cy="7929360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E6D5B8B-6BBD-16B4-B869-8E58AEE73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928" y="1042067"/>
            <a:ext cx="16607318" cy="227864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404103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1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E095CE74-5345-1B71-8A07-444DD7B16E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89929" y="3206139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163358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F80BFB99-4026-6E00-69BF-F8EE6C272AB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33002" y="3206139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CF43AB5D-B6DC-CC80-6BAE-26908F5064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5376075" y="3206139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879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8">
            <a:extLst>
              <a:ext uri="{FF2B5EF4-FFF2-40B4-BE49-F238E27FC236}">
                <a16:creationId xmlns:a16="http://schemas.microsoft.com/office/drawing/2014/main" id="{362DF83F-2EBF-E593-0736-BB9E5A67DA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89929" y="4313046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D9CBFD-B14F-8964-D2C1-B549CCBD4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6E1841C-3AF8-D666-B8F8-85A07315C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163358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03C8BC-A106-430F-B624-9B8660553539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6F51788-13C5-6147-5028-C5294732556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33002" y="4313046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26E2BED6-F1D9-A322-BE9B-E05936BC9E4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5376075" y="4313046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D031785B-5541-3D1D-230E-07DEB3E81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928" y="1042067"/>
            <a:ext cx="16607318" cy="227864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139745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64474" y="1419987"/>
            <a:ext cx="10767065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4473" y="2091106"/>
            <a:ext cx="10767065" cy="11804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964474" y="3840479"/>
            <a:ext cx="10767064" cy="811987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7098AE8-62AB-801A-1DDF-422519F2B5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588" cy="13716000"/>
          </a:xfrm>
          <a:prstGeom prst="rect">
            <a:avLst/>
          </a:prstGeom>
          <a:solidFill>
            <a:schemeClr val="accent3"/>
          </a:solidFill>
        </p:spPr>
        <p:txBody>
          <a:bodyPr lIns="3240000" tIns="0" rIns="3240000" bIns="216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B0A50BE-8297-C805-DDE3-D6869D04A5B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79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17" name="Inhaltsplatzhalter 8">
            <a:extLst>
              <a:ext uri="{FF2B5EF4-FFF2-40B4-BE49-F238E27FC236}">
                <a16:creationId xmlns:a16="http://schemas.microsoft.com/office/drawing/2014/main" id="{CC19FFBF-BB6C-D9D5-C598-2C5F471F2D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387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8">
            <a:extLst>
              <a:ext uri="{FF2B5EF4-FFF2-40B4-BE49-F238E27FC236}">
                <a16:creationId xmlns:a16="http://schemas.microsoft.com/office/drawing/2014/main" id="{6AC67BAB-BBCB-1DA1-6402-CE9C7D3E817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2808765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B64AF996-D50E-8ABA-24D2-37D45DD030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4387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4EE5D05F-1AA9-B60B-3ADE-334F54B6B0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2788212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142850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 userDrawn="1"/>
        </p:nvSpPr>
        <p:spPr>
          <a:xfrm>
            <a:off x="23082686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BC081457-35E4-6BE3-CC95-16F8609478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27419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8">
            <a:extLst>
              <a:ext uri="{FF2B5EF4-FFF2-40B4-BE49-F238E27FC236}">
                <a16:creationId xmlns:a16="http://schemas.microsoft.com/office/drawing/2014/main" id="{07C31B30-30AC-D204-B374-29F595F38F2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26577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DFD9955A-FFFC-B512-08FB-75EB4D8F849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6209693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270A184C-984F-5136-59B7-64CEE70384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27419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336D29DF-D1A8-DACE-6C70-0BA739EADC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28332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51019C5-BD08-0EDA-C47D-23245C3785A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14957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373289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7D54F324-72B2-2768-9073-E4F1A15D23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24387175" cy="13716000"/>
          </a:xfrm>
          <a:prstGeom prst="rect">
            <a:avLst/>
          </a:prstGeom>
          <a:solidFill>
            <a:schemeClr val="accent3"/>
          </a:solidFill>
        </p:spPr>
        <p:txBody>
          <a:bodyPr lIns="2880000" tIns="0" rIns="2880000" bIns="1800000" anchor="ctr" anchorCtr="0"/>
          <a:lstStyle>
            <a:lvl1pPr marL="0" indent="0" algn="ctr">
              <a:lnSpc>
                <a:spcPct val="100000"/>
              </a:lnSpc>
              <a:buNone/>
              <a:tabLst>
                <a:tab pos="5821363" algn="l"/>
              </a:tabLst>
              <a:defRPr sz="36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</a:t>
            </a:r>
            <a:br>
              <a:rPr lang="de-DE" dirty="0"/>
            </a:br>
            <a:r>
              <a:rPr lang="de-DE" dirty="0"/>
              <a:t>ein Bild hinzufügen.</a:t>
            </a:r>
          </a:p>
          <a:p>
            <a:endParaRPr lang="de-DE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Textplatzhalter 9">
            <a:extLst>
              <a:ext uri="{FF2B5EF4-FFF2-40B4-BE49-F238E27FC236}">
                <a16:creationId xmlns:a16="http://schemas.microsoft.com/office/drawing/2014/main" id="{3E26D2B0-FBB2-5C73-280E-66C1BB63E0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620360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543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CF4B8418-6EAD-F6F5-9DEC-30F8DAF249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72531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+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90807"/>
          <a:stretch/>
        </p:blipFill>
        <p:spPr>
          <a:xfrm>
            <a:off x="-1" y="12019632"/>
            <a:ext cx="22546101" cy="1696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61499" y="11298428"/>
            <a:ext cx="1744602" cy="14953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B8BCB8C-5691-B401-6993-283D08E40C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1395" y="8942522"/>
            <a:ext cx="13089992" cy="6227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r>
              <a:rPr lang="de-DE" b="1" dirty="0">
                <a:latin typeface="Rubik SemiBold" pitchFamily="2" charset="-79"/>
                <a:cs typeface="Rubik SemiBold" pitchFamily="2" charset="-79"/>
              </a:rPr>
              <a:t>Vorname Name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524F0441-E6F6-72B2-55F3-48290BCCD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6654705"/>
            <a:ext cx="19810107" cy="746368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E883A18B-26A5-105D-E3A6-F2E729FA5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01258"/>
            <a:ext cx="19810107" cy="3207714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8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C7F4717-A16C-8698-A5C8-35221C141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1395" y="9823455"/>
            <a:ext cx="13089992" cy="463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9144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2pPr>
            <a:lvl3pPr marL="18288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3pPr>
            <a:lvl4pPr marL="27432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4pPr>
            <a:lvl5pPr marL="36576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Jobtitel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70C0399C-3A59-E227-F566-0927C1BC61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135493" y="8445465"/>
            <a:ext cx="2302841" cy="2301274"/>
          </a:xfrm>
          <a:prstGeom prst="ellipse">
            <a:avLst/>
          </a:prstGeom>
          <a:solidFill>
            <a:schemeClr val="tx2"/>
          </a:solidFill>
        </p:spPr>
        <p:txBody>
          <a:bodyPr wrap="none" lIns="108000" tIns="251999" rIns="108000" anchor="t"/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Foto hinzufügen</a:t>
            </a:r>
          </a:p>
        </p:txBody>
      </p:sp>
    </p:spTree>
    <p:extLst>
      <p:ext uri="{BB962C8B-B14F-4D97-AF65-F5344CB8AC3E}">
        <p14:creationId xmlns:p14="http://schemas.microsoft.com/office/powerpoint/2010/main" val="1644571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(Electric Indigo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2A9C2FA7-5D3C-1429-EC5F-C5DD478441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152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85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 userDrawn="1"/>
        </p:nvSpPr>
        <p:spPr>
          <a:xfrm>
            <a:off x="0" y="-4"/>
            <a:ext cx="24387175" cy="13716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8019045"/>
            <a:ext cx="19810107" cy="1636293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1A0274-D328-23C0-D0BA-A99BCC4CA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89924"/>
            <a:ext cx="19810107" cy="4483389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6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8" name="Grafik 7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9B49E82D-0327-F3B1-A8A0-4E09EE2ADF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-1" y="10321459"/>
            <a:ext cx="22546101" cy="33945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D7474D-1B39-17C2-E1DA-98A410F563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32318" y="9614394"/>
            <a:ext cx="1490967" cy="14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59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3F11F9DC-7E95-C869-46DF-52EAACAD69AA}"/>
              </a:ext>
            </a:extLst>
          </p:cNvPr>
          <p:cNvSpPr/>
          <p:nvPr userDrawn="1"/>
        </p:nvSpPr>
        <p:spPr>
          <a:xfrm>
            <a:off x="0" y="-4"/>
            <a:ext cx="24387175" cy="13716000"/>
          </a:xfrm>
          <a:prstGeom prst="rect">
            <a:avLst/>
          </a:prstGeom>
          <a:solidFill>
            <a:srgbClr val="140346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46C8B2-F421-210A-13AC-9D7257458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  <p:sp>
        <p:nvSpPr>
          <p:cNvPr id="6" name="Textplatzhalter 9">
            <a:extLst>
              <a:ext uri="{FF2B5EF4-FFF2-40B4-BE49-F238E27FC236}">
                <a16:creationId xmlns:a16="http://schemas.microsoft.com/office/drawing/2014/main" id="{26D9D885-7CED-CC3A-1D86-4257F62C7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8019045"/>
            <a:ext cx="19810107" cy="1636293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DACFE68A-EE47-9B91-D09D-BDBA0600D8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89924"/>
            <a:ext cx="19810107" cy="4483389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6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777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8"/>
            <a:ext cx="16607318" cy="11804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9164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HG Electric Indig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8"/>
            <a:ext cx="16607318" cy="11804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822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7B93BC0C-5BEE-98BB-9B5D-52158B449B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8"/>
            <a:ext cx="16607318" cy="11804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</p:spTree>
    <p:extLst>
      <p:ext uri="{BB962C8B-B14F-4D97-AF65-F5344CB8AC3E}">
        <p14:creationId xmlns:p14="http://schemas.microsoft.com/office/powerpoint/2010/main" val="423557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1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8" y="3187819"/>
            <a:ext cx="16607318" cy="7945402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EDF85A-47F8-69F8-7F95-C7CCF0CB20B2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05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8" y="4294725"/>
            <a:ext cx="16607318" cy="7945402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B1D4C7AA-5D62-F35F-D8F6-647D544CF7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928" y="1042067"/>
            <a:ext cx="16607318" cy="227864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652CC2-5CC4-F5EB-2CB4-D1AAE37B0ECE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82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1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7" y="3187819"/>
            <a:ext cx="16607319" cy="735184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011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31" r:id="rId2"/>
    <p:sldLayoutId id="2147484110" r:id="rId3"/>
    <p:sldLayoutId id="2147484111" r:id="rId4"/>
    <p:sldLayoutId id="2147484125" r:id="rId5"/>
    <p:sldLayoutId id="2147484124" r:id="rId6"/>
    <p:sldLayoutId id="2147484119" r:id="rId7"/>
    <p:sldLayoutId id="2147484133" r:id="rId8"/>
    <p:sldLayoutId id="2147484137" r:id="rId9"/>
    <p:sldLayoutId id="2147484128" r:id="rId10"/>
    <p:sldLayoutId id="2147484135" r:id="rId11"/>
    <p:sldLayoutId id="2147484114" r:id="rId12"/>
    <p:sldLayoutId id="2147484121" r:id="rId13"/>
    <p:sldLayoutId id="2147484134" r:id="rId14"/>
    <p:sldLayoutId id="2147484126" r:id="rId15"/>
    <p:sldLayoutId id="2147484138" r:id="rId16"/>
    <p:sldLayoutId id="2147484139" r:id="rId17"/>
    <p:sldLayoutId id="2147484127" r:id="rId18"/>
    <p:sldLayoutId id="2147484120" r:id="rId19"/>
    <p:sldLayoutId id="2147484129" r:id="rId20"/>
    <p:sldLayoutId id="2147484130" r:id="rId21"/>
    <p:sldLayoutId id="2147484122" r:id="rId2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ibert.group/blog/2014/03/31/git-workflows-der-gitflow-workflow-teil-1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ollynem/git-github--workflow-fundamentals-5496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5A4609-64A8-7C1F-B049-EFA80A331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Eine Einführung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95175C-B17B-4B83-0C9B-B2B7CCC4BF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63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204247B-21B8-00AE-2AEE-F49B98D1E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E8DD4D-FE2B-DB50-D938-7F835BB91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Grundkonzepte von </a:t>
            </a:r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DF12A46-49C7-6C7D-F750-0C1304150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E96DFA-5971-F852-1465-9FEA28C694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Git</a:t>
            </a:r>
            <a:r>
              <a:rPr lang="de-DE" dirty="0"/>
              <a:t>?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F44C84-4B87-1F12-A2FD-D9433738CC5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ist ein verteiltes </a:t>
            </a:r>
            <a:r>
              <a:rPr lang="de-DE" b="1" dirty="0"/>
              <a:t>Versionskontrollsystem </a:t>
            </a:r>
            <a:r>
              <a:rPr lang="de-DE" dirty="0"/>
              <a:t>für </a:t>
            </a:r>
            <a:r>
              <a:rPr lang="de-DE" b="1" dirty="0"/>
              <a:t>Softwareprojekte</a:t>
            </a:r>
            <a:r>
              <a:rPr lang="de-DE" dirty="0"/>
              <a:t>.</a:t>
            </a:r>
          </a:p>
          <a:p>
            <a:pPr marL="19050" indent="0">
              <a:buNone/>
            </a:pPr>
            <a:endParaRPr lang="de-DE" dirty="0"/>
          </a:p>
          <a:p>
            <a:r>
              <a:rPr lang="de-DE" b="1" dirty="0"/>
              <a:t>Nachverfolgung von Änderungen </a:t>
            </a:r>
            <a:r>
              <a:rPr lang="de-DE" dirty="0"/>
              <a:t>im Code</a:t>
            </a:r>
          </a:p>
          <a:p>
            <a:pPr marL="19050" indent="0">
              <a:buNone/>
            </a:pPr>
            <a:endParaRPr lang="de-DE" dirty="0"/>
          </a:p>
          <a:p>
            <a:r>
              <a:rPr lang="de-DE" b="1" dirty="0"/>
              <a:t>Zusammenarbeit</a:t>
            </a:r>
            <a:r>
              <a:rPr lang="de-DE" dirty="0"/>
              <a:t> mehrerer Entwickler.</a:t>
            </a:r>
          </a:p>
          <a:p>
            <a:pPr marL="1905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14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2BF855-3F8E-466C-F033-67949BFE4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21F398-EC1D-A093-87E6-3DED252E8C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Geschichte und Entwicklung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FA4620-E812-855B-9A7C-0FE9387876F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89356" y="3187818"/>
            <a:ext cx="17285279" cy="7929360"/>
          </a:xfrm>
        </p:spPr>
        <p:txBody>
          <a:bodyPr/>
          <a:lstStyle/>
          <a:p>
            <a:r>
              <a:rPr lang="de-DE" dirty="0"/>
              <a:t>Entwickelt von Linus Torvalds im Jahr 2005</a:t>
            </a:r>
          </a:p>
          <a:p>
            <a:pPr marL="19050" indent="0">
              <a:buNone/>
            </a:pPr>
            <a:endParaRPr lang="de-DE" dirty="0"/>
          </a:p>
          <a:p>
            <a:r>
              <a:rPr lang="de-DE" dirty="0"/>
              <a:t>für die Entwicklung des Linux-Kernels</a:t>
            </a:r>
          </a:p>
          <a:p>
            <a:pPr lvl="1"/>
            <a:r>
              <a:rPr lang="de-DE" dirty="0"/>
              <a:t>Anzahl der Mitwirkenden: Über 15.000</a:t>
            </a:r>
          </a:p>
          <a:p>
            <a:pPr lvl="1"/>
            <a:r>
              <a:rPr lang="de-DE" dirty="0"/>
              <a:t>Anzahl der Dateien: Mehr als 70.000</a:t>
            </a:r>
          </a:p>
          <a:p>
            <a:pPr lvl="1"/>
            <a:r>
              <a:rPr lang="de-DE" dirty="0"/>
              <a:t>Zeilen Code: Über 28 Millionen</a:t>
            </a:r>
          </a:p>
          <a:p>
            <a:pPr marL="19050" indent="0">
              <a:buNone/>
            </a:pPr>
            <a:endParaRPr lang="de-DE" dirty="0"/>
          </a:p>
          <a:p>
            <a:r>
              <a:rPr lang="de-DE" dirty="0"/>
              <a:t>eines der meistgenutzten Versionskontrollsysteme weltweit.</a:t>
            </a:r>
          </a:p>
        </p:txBody>
      </p:sp>
    </p:spTree>
    <p:extLst>
      <p:ext uri="{BB962C8B-B14F-4D97-AF65-F5344CB8AC3E}">
        <p14:creationId xmlns:p14="http://schemas.microsoft.com/office/powerpoint/2010/main" val="412682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1B819DC-A419-522F-FEEE-C0A1A521F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12EF72-19EC-5CE7-4907-9245520AB8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Funktioinsweise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345B7-B863-8E06-BBC9-0F710614A45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arbeitet mit Snapshots (</a:t>
            </a:r>
            <a:r>
              <a:rPr lang="de-DE" b="1" dirty="0" err="1"/>
              <a:t>Commits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protokollieren sequenzielle Änderungen an Dateien</a:t>
            </a:r>
          </a:p>
          <a:p>
            <a:pPr marL="19050" indent="0">
              <a:buNone/>
            </a:pPr>
            <a:endParaRPr lang="de-DE" dirty="0"/>
          </a:p>
          <a:p>
            <a:r>
              <a:rPr lang="de-DE" dirty="0"/>
              <a:t>Drei Hauptbereiche</a:t>
            </a:r>
          </a:p>
          <a:p>
            <a:pPr lvl="1"/>
            <a:r>
              <a:rPr lang="de-DE" dirty="0"/>
              <a:t>Arbeitsverzeichnis (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Staging</a:t>
            </a:r>
            <a:r>
              <a:rPr lang="de-DE" dirty="0"/>
              <a:t>-Bereich (</a:t>
            </a:r>
            <a:r>
              <a:rPr lang="de-DE" dirty="0" err="1"/>
              <a:t>index</a:t>
            </a:r>
            <a:r>
              <a:rPr lang="de-DE" dirty="0"/>
              <a:t> /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Repository</a:t>
            </a:r>
          </a:p>
          <a:p>
            <a:pPr lvl="1"/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werden in </a:t>
            </a:r>
            <a:r>
              <a:rPr lang="de-DE" b="1" dirty="0" err="1"/>
              <a:t>Branches</a:t>
            </a:r>
            <a:r>
              <a:rPr lang="de-DE" dirty="0"/>
              <a:t> Organisiert</a:t>
            </a:r>
          </a:p>
          <a:p>
            <a:pPr marL="19050" indent="0">
              <a:buNone/>
            </a:pPr>
            <a:endParaRPr lang="de-DE" dirty="0"/>
          </a:p>
          <a:p>
            <a:pPr marL="1905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47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95666AC-3F38-4BED-63B6-D35BA74F8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491F55-AB14-CA56-3154-60D2012480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Branches</a:t>
            </a:r>
            <a:endParaRPr lang="de-DE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C64092C-0B8C-F6C6-8B60-DB7D3AD522E9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4" y="2704818"/>
            <a:ext cx="14398626" cy="891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C0200B3-98BD-ACB7-4BDE-FE91F0631613}"/>
              </a:ext>
            </a:extLst>
          </p:cNvPr>
          <p:cNvSpPr txBox="1"/>
          <p:nvPr/>
        </p:nvSpPr>
        <p:spPr>
          <a:xfrm>
            <a:off x="932330" y="1267393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https://seibert.group/blog/2014/03/31/git-workflows-der-gitflow-workflow-teil-1/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893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89B3069-AD0C-C2A7-BC92-5512C2A1A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7C6BC-09E8-9847-40E7-1D2E9EC0AF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Commit Workflow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F9BB9D-1BDC-C9F4-8640-B2B68510991B}"/>
              </a:ext>
            </a:extLst>
          </p:cNvPr>
          <p:cNvPicPr>
            <a:picLocks noGrp="1" noChangeAspect="1" noChangeArrowheads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079" y="3005138"/>
            <a:ext cx="11705016" cy="831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0EC9987-0181-9CCF-C598-1E7DBD5BED4B}"/>
              </a:ext>
            </a:extLst>
          </p:cNvPr>
          <p:cNvSpPr txBox="1"/>
          <p:nvPr/>
        </p:nvSpPr>
        <p:spPr>
          <a:xfrm>
            <a:off x="1129553" y="1269545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https://dev.to/mollynem/git-github--workflow-fundamentals-5496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778001"/>
      </p:ext>
    </p:extLst>
  </p:cSld>
  <p:clrMapOvr>
    <a:masterClrMapping/>
  </p:clrMapOvr>
</p:sld>
</file>

<file path=ppt/theme/theme1.xml><?xml version="1.0" encoding="utf-8"?>
<a:theme xmlns:a="http://schemas.openxmlformats.org/drawingml/2006/main" name="StackFuel Theme">
  <a:themeElements>
    <a:clrScheme name="Benutzerdefiniert 1">
      <a:dk1>
        <a:srgbClr val="000000"/>
      </a:dk1>
      <a:lt1>
        <a:srgbClr val="FFFFFF"/>
      </a:lt1>
      <a:dk2>
        <a:srgbClr val="140046"/>
      </a:dk2>
      <a:lt2>
        <a:srgbClr val="5500EB"/>
      </a:lt2>
      <a:accent1>
        <a:srgbClr val="5500EB"/>
      </a:accent1>
      <a:accent2>
        <a:srgbClr val="C8FF00"/>
      </a:accent2>
      <a:accent3>
        <a:srgbClr val="B2C0FA"/>
      </a:accent3>
      <a:accent4>
        <a:srgbClr val="CCC8C0"/>
      </a:accent4>
      <a:accent5>
        <a:srgbClr val="FFA8A1"/>
      </a:accent5>
      <a:accent6>
        <a:srgbClr val="C800EB"/>
      </a:accent6>
      <a:hlink>
        <a:srgbClr val="5500EB"/>
      </a:hlink>
      <a:folHlink>
        <a:srgbClr val="5500EB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0" dist="342900" dir="2700000" algn="tl" rotWithShape="0">
            <a:schemeClr val="accent1">
              <a:lumMod val="75000"/>
              <a:alpha val="23000"/>
            </a:schemeClr>
          </a:outerShdw>
        </a:effectLst>
      </a:spPr>
      <a:bodyPr lIns="288000" tIns="288000" rIns="288000" rtlCol="0" anchor="t"/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Source Sans Pro Light" panose="020B0403030403020204" pitchFamily="34" charset="0"/>
            <a:ea typeface="Source Sans Pro Light" panose="020B0403030403020204" pitchFamily="34" charset="0"/>
            <a:cs typeface="Poppins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E362C6EE420543B698485AC74F8397" ma:contentTypeVersion="15" ma:contentTypeDescription="Ein neues Dokument erstellen." ma:contentTypeScope="" ma:versionID="ece25feff8eaf4ae94d93f45f1a09ea7">
  <xsd:schema xmlns:xsd="http://www.w3.org/2001/XMLSchema" xmlns:xs="http://www.w3.org/2001/XMLSchema" xmlns:p="http://schemas.microsoft.com/office/2006/metadata/properties" xmlns:ns2="52c83538-2338-46ef-bbce-bf2b5cdd8f3a" xmlns:ns3="3b61b577-587e-4579-bf30-e7747f8b66e7" targetNamespace="http://schemas.microsoft.com/office/2006/metadata/properties" ma:root="true" ma:fieldsID="f526c11618efe884860c9ffb4f4cafeb" ns2:_="" ns3:_="">
    <xsd:import namespace="52c83538-2338-46ef-bbce-bf2b5cdd8f3a"/>
    <xsd:import namespace="3b61b577-587e-4579-bf30-e7747f8b6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83538-2338-46ef-bbce-bf2b5cdd8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cc94bf-af72-47f4-a772-37b3f9bade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1b577-587e-4579-bf30-e7747f8b66e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f9edd67-6349-4b78-8c88-424897d85d77}" ma:internalName="TaxCatchAll" ma:showField="CatchAllData" ma:web="3b61b577-587e-4579-bf30-e7747f8b6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b61b577-587e-4579-bf30-e7747f8b66e7">
      <UserInfo>
        <DisplayName>Limited Access System Group For Web 55c5e1b8-bd16-49db-a2ea-20f6d9263cd4</DisplayName>
        <AccountId>15</AccountId>
        <AccountType/>
      </UserInfo>
      <UserInfo>
        <DisplayName>Limited Access System Group For List e34f114f-c779-4166-a2a1-3b817b5626f9</DisplayName>
        <AccountId>14</AccountId>
        <AccountType/>
      </UserInfo>
      <UserInfo>
        <DisplayName>Shared - Friedrich Pohl</DisplayName>
        <AccountId>54</AccountId>
        <AccountType/>
      </UserInfo>
      <UserInfo>
        <DisplayName>Deborah Fieber</DisplayName>
        <AccountId>48</AccountId>
        <AccountType/>
      </UserInfo>
      <UserInfo>
        <DisplayName>Felix Wagner</DisplayName>
        <AccountId>51</AccountId>
        <AccountType/>
      </UserInfo>
    </SharedWithUsers>
    <TaxCatchAll xmlns="3b61b577-587e-4579-bf30-e7747f8b66e7" xsi:nil="true"/>
    <lcf76f155ced4ddcb4097134ff3c332f xmlns="52c83538-2338-46ef-bbce-bf2b5cdd8f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01FEE08-B3F0-4E5E-8BEC-9196B37D41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CC14DF-8EC3-4087-8AF5-32C37AA8B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83538-2338-46ef-bbce-bf2b5cdd8f3a"/>
    <ds:schemaRef ds:uri="3b61b577-587e-4579-bf30-e7747f8b66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19D484-5386-4296-AEC5-1E09F77FF976}">
  <ds:schemaRefs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e34f114f-c779-4166-a2a1-3b817b5626f9"/>
    <ds:schemaRef ds:uri="55c5e1b8-bd16-49db-a2ea-20f6d9263cd4"/>
    <ds:schemaRef ds:uri="http://schemas.openxmlformats.org/package/2006/metadata/core-properties"/>
    <ds:schemaRef ds:uri="http://schemas.microsoft.com/office/2006/metadata/properties"/>
    <ds:schemaRef ds:uri="http://purl.org/dc/terms/"/>
    <ds:schemaRef ds:uri="3b61b577-587e-4579-bf30-e7747f8b66e7"/>
    <ds:schemaRef ds:uri="52c83538-2338-46ef-bbce-bf2b5cdd8f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Benutzerdefiniert</PresentationFormat>
  <Paragraphs>32</Paragraphs>
  <Slides>7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Rubik</vt:lpstr>
      <vt:lpstr>Symbol</vt:lpstr>
      <vt:lpstr>Arial</vt:lpstr>
      <vt:lpstr>Rubik SemiBold</vt:lpstr>
      <vt:lpstr>Calibri</vt:lpstr>
      <vt:lpstr>Wingdings</vt:lpstr>
      <vt:lpstr>StackFuel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SF Creative</dc:creator>
  <cp:keywords/>
  <dc:description/>
  <cp:lastModifiedBy>Nils Schillmann</cp:lastModifiedBy>
  <cp:revision>24</cp:revision>
  <dcterms:created xsi:type="dcterms:W3CDTF">2017-10-27T02:31:07Z</dcterms:created>
  <dcterms:modified xsi:type="dcterms:W3CDTF">2025-01-27T12:17:20Z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0x010100DBE362C6EE420543B698485AC74F8397</vt:lpwstr>
  </property>
</Properties>
</file>