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06" r:id="rId4"/>
  </p:sldMasterIdLst>
  <p:notesMasterIdLst>
    <p:notesMasterId r:id="rId13"/>
  </p:notesMasterIdLst>
  <p:handoutMasterIdLst>
    <p:handoutMasterId r:id="rId14"/>
  </p:handoutMasterIdLst>
  <p:sldIdLst>
    <p:sldId id="3420" r:id="rId5"/>
    <p:sldId id="3418" r:id="rId6"/>
    <p:sldId id="3414" r:id="rId7"/>
    <p:sldId id="3435" r:id="rId8"/>
    <p:sldId id="3441" r:id="rId9"/>
    <p:sldId id="3443" r:id="rId10"/>
    <p:sldId id="3442" r:id="rId11"/>
    <p:sldId id="3434" r:id="rId12"/>
  </p:sldIdLst>
  <p:sldSz cx="24387175" cy="13716000"/>
  <p:notesSz cx="6858000" cy="9144000"/>
  <p:embeddedFontLst>
    <p:embeddedFont>
      <p:font typeface="JetBrains Mono NL" panose="02000009000000000000" pitchFamily="49" charset="0"/>
      <p:regular r:id="rId15"/>
      <p:bold r:id="rId16"/>
      <p:italic r:id="rId17"/>
      <p:boldItalic r:id="rId18"/>
    </p:embeddedFont>
    <p:embeddedFont>
      <p:font typeface="Rubik" panose="02000604000000020004" pitchFamily="2" charset="-79"/>
      <p:regular r:id="rId19"/>
      <p:bold r:id="rId20"/>
      <p:italic r:id="rId21"/>
      <p:boldItalic r:id="rId22"/>
    </p:embeddedFont>
    <p:embeddedFont>
      <p:font typeface="Rubik SemiBold" panose="020B0604020202020204" charset="-79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8A6CF26-5F4E-43A8-D431-2BB3B64FCF34}" name="Julia Kazubek" initials="JK" userId="S::julia.kazubek@stackfuel.com::6aee7c6f-47b6-4006-b426-1d4c371ecc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aura Redlich" initials="LR" lastIdx="54" clrIdx="6">
    <p:extLst>
      <p:ext uri="{19B8F6BF-5375-455C-9EA6-DF929625EA0E}">
        <p15:presenceInfo xmlns:p15="http://schemas.microsoft.com/office/powerpoint/2012/main" userId="S::laura.redlich@stackfuel.com::fd3f42ad-5bda-4e37-9e47-04cce29a300d" providerId="AD"/>
      </p:ext>
    </p:extLst>
  </p:cmAuthor>
  <p:cmAuthor id="1" name="DesignBall" initials="D" lastIdx="1" clrIdx="0">
    <p:extLst>
      <p:ext uri="{19B8F6BF-5375-455C-9EA6-DF929625EA0E}">
        <p15:presenceInfo xmlns:p15="http://schemas.microsoft.com/office/powerpoint/2012/main" userId="DesignBall" providerId="None"/>
      </p:ext>
    </p:extLst>
  </p:cmAuthor>
  <p:cmAuthor id="2" name="Julia Kazubek" initials="JK" lastIdx="10" clrIdx="1">
    <p:extLst>
      <p:ext uri="{19B8F6BF-5375-455C-9EA6-DF929625EA0E}">
        <p15:presenceInfo xmlns:p15="http://schemas.microsoft.com/office/powerpoint/2012/main" userId="S::julia.kazubek@stackfuel.com::6aee7c6f-47b6-4006-b426-1d4c371eccb5" providerId="AD"/>
      </p:ext>
    </p:extLst>
  </p:cmAuthor>
  <p:cmAuthor id="3" name="Tareq Damoon" initials="TD" lastIdx="20" clrIdx="2">
    <p:extLst>
      <p:ext uri="{19B8F6BF-5375-455C-9EA6-DF929625EA0E}">
        <p15:presenceInfo xmlns:p15="http://schemas.microsoft.com/office/powerpoint/2012/main" userId="S::tareq.damoon@stackfuel.com::7b008404-2f22-41da-a4a9-6b265c17db18" providerId="AD"/>
      </p:ext>
    </p:extLst>
  </p:cmAuthor>
  <p:cmAuthor id="4" name="Isabel Sum" initials="IS" lastIdx="67" clrIdx="3">
    <p:extLst>
      <p:ext uri="{19B8F6BF-5375-455C-9EA6-DF929625EA0E}">
        <p15:presenceInfo xmlns:p15="http://schemas.microsoft.com/office/powerpoint/2012/main" userId="S::isabel.sum@stackfuel.com::a83d5107-a27d-4dd6-887c-98f8495aa8f7" providerId="AD"/>
      </p:ext>
    </p:extLst>
  </p:cmAuthor>
  <p:cmAuthor id="5" name="Daniil Liakhovitski" initials="DL" lastIdx="3" clrIdx="4">
    <p:extLst>
      <p:ext uri="{19B8F6BF-5375-455C-9EA6-DF929625EA0E}">
        <p15:presenceInfo xmlns:p15="http://schemas.microsoft.com/office/powerpoint/2012/main" userId="S::daniil.liakhovitski@stackfuel.com::2feac36b-169a-4555-8e66-cba01493be18" providerId="AD"/>
      </p:ext>
    </p:extLst>
  </p:cmAuthor>
  <p:cmAuthor id="6" name="Meike Jantzen" initials="MJ" lastIdx="3" clrIdx="5">
    <p:extLst>
      <p:ext uri="{19B8F6BF-5375-455C-9EA6-DF929625EA0E}">
        <p15:presenceInfo xmlns:p15="http://schemas.microsoft.com/office/powerpoint/2012/main" userId="S::meike.jantzen@stackfuel.com::7b0d2498-1304-4588-b998-94313a1562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8C0"/>
    <a:srgbClr val="EC5474"/>
    <a:srgbClr val="551EEA"/>
    <a:srgbClr val="140346"/>
    <a:srgbClr val="C8FD01"/>
    <a:srgbClr val="B2C0FB"/>
    <a:srgbClr val="C8C6BD"/>
    <a:srgbClr val="FBA8A1"/>
    <a:srgbClr val="C82AEB"/>
    <a:srgbClr val="3DE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8B367-EC98-4C1E-92BF-AF2F8E0F9445}" v="8" dt="2025-03-07T16:13:01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7"/>
    <p:restoredTop sz="89443" autoAdjust="0"/>
  </p:normalViewPr>
  <p:slideViewPr>
    <p:cSldViewPr snapToGrid="0">
      <p:cViewPr>
        <p:scale>
          <a:sx n="66" d="100"/>
          <a:sy n="66" d="100"/>
        </p:scale>
        <p:origin x="45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oden" userId="34a04a27-9318-435a-b49c-0b74b6ca0d01" providerId="ADAL" clId="{8D18B367-EC98-4C1E-92BF-AF2F8E0F9445}"/>
    <pc:docChg chg="undo custSel addSld delSld modSld">
      <pc:chgData name="Christian Roden" userId="34a04a27-9318-435a-b49c-0b74b6ca0d01" providerId="ADAL" clId="{8D18B367-EC98-4C1E-92BF-AF2F8E0F9445}" dt="2025-03-07T16:48:45.827" v="890" actId="20577"/>
      <pc:docMkLst>
        <pc:docMk/>
      </pc:docMkLst>
      <pc:sldChg chg="del">
        <pc:chgData name="Christian Roden" userId="34a04a27-9318-435a-b49c-0b74b6ca0d01" providerId="ADAL" clId="{8D18B367-EC98-4C1E-92BF-AF2F8E0F9445}" dt="2025-03-06T17:01:34.864" v="0" actId="47"/>
        <pc:sldMkLst>
          <pc:docMk/>
          <pc:sldMk cId="1627787498" sldId="3436"/>
        </pc:sldMkLst>
      </pc:sldChg>
      <pc:sldChg chg="del">
        <pc:chgData name="Christian Roden" userId="34a04a27-9318-435a-b49c-0b74b6ca0d01" providerId="ADAL" clId="{8D18B367-EC98-4C1E-92BF-AF2F8E0F9445}" dt="2025-03-06T17:01:34.864" v="0" actId="47"/>
        <pc:sldMkLst>
          <pc:docMk/>
          <pc:sldMk cId="1744059415" sldId="3437"/>
        </pc:sldMkLst>
      </pc:sldChg>
      <pc:sldChg chg="del">
        <pc:chgData name="Christian Roden" userId="34a04a27-9318-435a-b49c-0b74b6ca0d01" providerId="ADAL" clId="{8D18B367-EC98-4C1E-92BF-AF2F8E0F9445}" dt="2025-03-06T17:01:34.864" v="0" actId="47"/>
        <pc:sldMkLst>
          <pc:docMk/>
          <pc:sldMk cId="3406191401" sldId="3438"/>
        </pc:sldMkLst>
      </pc:sldChg>
      <pc:sldChg chg="del">
        <pc:chgData name="Christian Roden" userId="34a04a27-9318-435a-b49c-0b74b6ca0d01" providerId="ADAL" clId="{8D18B367-EC98-4C1E-92BF-AF2F8E0F9445}" dt="2025-03-06T17:01:34.864" v="0" actId="47"/>
        <pc:sldMkLst>
          <pc:docMk/>
          <pc:sldMk cId="3026659405" sldId="3439"/>
        </pc:sldMkLst>
      </pc:sldChg>
      <pc:sldChg chg="del">
        <pc:chgData name="Christian Roden" userId="34a04a27-9318-435a-b49c-0b74b6ca0d01" providerId="ADAL" clId="{8D18B367-EC98-4C1E-92BF-AF2F8E0F9445}" dt="2025-03-06T17:01:34.864" v="0" actId="47"/>
        <pc:sldMkLst>
          <pc:docMk/>
          <pc:sldMk cId="3949370405" sldId="3440"/>
        </pc:sldMkLst>
      </pc:sldChg>
      <pc:sldChg chg="addSp delSp modSp mod">
        <pc:chgData name="Christian Roden" userId="34a04a27-9318-435a-b49c-0b74b6ca0d01" providerId="ADAL" clId="{8D18B367-EC98-4C1E-92BF-AF2F8E0F9445}" dt="2025-03-07T15:42:02.544" v="802" actId="21"/>
        <pc:sldMkLst>
          <pc:docMk/>
          <pc:sldMk cId="1984695150" sldId="3441"/>
        </pc:sldMkLst>
        <pc:spChg chg="add del mod">
          <ac:chgData name="Christian Roden" userId="34a04a27-9318-435a-b49c-0b74b6ca0d01" providerId="ADAL" clId="{8D18B367-EC98-4C1E-92BF-AF2F8E0F9445}" dt="2025-03-07T09:00:58.809" v="432" actId="478"/>
          <ac:spMkLst>
            <pc:docMk/>
            <pc:sldMk cId="1984695150" sldId="3441"/>
            <ac:spMk id="2" creationId="{B48708C5-4C62-E1EA-1930-F1039CB13C51}"/>
          </ac:spMkLst>
        </pc:spChg>
        <pc:spChg chg="add del mod">
          <ac:chgData name="Christian Roden" userId="34a04a27-9318-435a-b49c-0b74b6ca0d01" providerId="ADAL" clId="{8D18B367-EC98-4C1E-92BF-AF2F8E0F9445}" dt="2025-03-07T09:01:01.298" v="433" actId="478"/>
          <ac:spMkLst>
            <pc:docMk/>
            <pc:sldMk cId="1984695150" sldId="3441"/>
            <ac:spMk id="3" creationId="{3DED2576-C0B7-F625-BD24-E1BB5ED103C7}"/>
          </ac:spMkLst>
        </pc:spChg>
        <pc:spChg chg="add del mod">
          <ac:chgData name="Christian Roden" userId="34a04a27-9318-435a-b49c-0b74b6ca0d01" providerId="ADAL" clId="{8D18B367-EC98-4C1E-92BF-AF2F8E0F9445}" dt="2025-03-07T09:01:03.639" v="434" actId="478"/>
          <ac:spMkLst>
            <pc:docMk/>
            <pc:sldMk cId="1984695150" sldId="3441"/>
            <ac:spMk id="5" creationId="{8B9F2C81-46F7-BECB-BEEA-55E864E8E102}"/>
          </ac:spMkLst>
        </pc:spChg>
        <pc:spChg chg="add del mod">
          <ac:chgData name="Christian Roden" userId="34a04a27-9318-435a-b49c-0b74b6ca0d01" providerId="ADAL" clId="{8D18B367-EC98-4C1E-92BF-AF2F8E0F9445}" dt="2025-03-07T15:42:02.544" v="802" actId="21"/>
          <ac:spMkLst>
            <pc:docMk/>
            <pc:sldMk cId="1984695150" sldId="3441"/>
            <ac:spMk id="6" creationId="{9083D4C9-89A6-6701-82BC-1CB2539ACFBF}"/>
          </ac:spMkLst>
        </pc:spChg>
        <pc:spChg chg="mod">
          <ac:chgData name="Christian Roden" userId="34a04a27-9318-435a-b49c-0b74b6ca0d01" providerId="ADAL" clId="{8D18B367-EC98-4C1E-92BF-AF2F8E0F9445}" dt="2025-03-07T09:01:26.361" v="437" actId="6549"/>
          <ac:spMkLst>
            <pc:docMk/>
            <pc:sldMk cId="1984695150" sldId="3441"/>
            <ac:spMk id="8" creationId="{B55B58BE-DB6D-E4D4-EF1B-E00CD7069414}"/>
          </ac:spMkLst>
        </pc:spChg>
        <pc:spChg chg="mod ord">
          <ac:chgData name="Christian Roden" userId="34a04a27-9318-435a-b49c-0b74b6ca0d01" providerId="ADAL" clId="{8D18B367-EC98-4C1E-92BF-AF2F8E0F9445}" dt="2025-03-07T15:41:56.299" v="801" actId="1076"/>
          <ac:spMkLst>
            <pc:docMk/>
            <pc:sldMk cId="1984695150" sldId="3441"/>
            <ac:spMk id="82" creationId="{B80AA5EC-9530-3380-612F-B3FB6D0BED41}"/>
          </ac:spMkLst>
        </pc:spChg>
      </pc:sldChg>
      <pc:sldChg chg="addSp modSp add mod">
        <pc:chgData name="Christian Roden" userId="34a04a27-9318-435a-b49c-0b74b6ca0d01" providerId="ADAL" clId="{8D18B367-EC98-4C1E-92BF-AF2F8E0F9445}" dt="2025-03-07T15:33:36.160" v="797" actId="113"/>
        <pc:sldMkLst>
          <pc:docMk/>
          <pc:sldMk cId="4265271292" sldId="3442"/>
        </pc:sldMkLst>
        <pc:spChg chg="add mod">
          <ac:chgData name="Christian Roden" userId="34a04a27-9318-435a-b49c-0b74b6ca0d01" providerId="ADAL" clId="{8D18B367-EC98-4C1E-92BF-AF2F8E0F9445}" dt="2025-03-07T15:20:06.814" v="633" actId="1076"/>
          <ac:spMkLst>
            <pc:docMk/>
            <pc:sldMk cId="4265271292" sldId="3442"/>
            <ac:spMk id="2" creationId="{DD127ECF-0086-3261-D0D8-8898941C4341}"/>
          </ac:spMkLst>
        </pc:spChg>
        <pc:spChg chg="add mod">
          <ac:chgData name="Christian Roden" userId="34a04a27-9318-435a-b49c-0b74b6ca0d01" providerId="ADAL" clId="{8D18B367-EC98-4C1E-92BF-AF2F8E0F9445}" dt="2025-03-07T15:33:36.160" v="797" actId="113"/>
          <ac:spMkLst>
            <pc:docMk/>
            <pc:sldMk cId="4265271292" sldId="3442"/>
            <ac:spMk id="3" creationId="{A05A1D92-4778-D131-8B28-F71BCEB6E8A9}"/>
          </ac:spMkLst>
        </pc:spChg>
        <pc:spChg chg="mod">
          <ac:chgData name="Christian Roden" userId="34a04a27-9318-435a-b49c-0b74b6ca0d01" providerId="ADAL" clId="{8D18B367-EC98-4C1E-92BF-AF2F8E0F9445}" dt="2025-03-07T15:20:00.595" v="632" actId="1076"/>
          <ac:spMkLst>
            <pc:docMk/>
            <pc:sldMk cId="4265271292" sldId="3442"/>
            <ac:spMk id="82" creationId="{92CE08C4-13A1-6994-26CF-DDC5D9C75FDE}"/>
          </ac:spMkLst>
        </pc:spChg>
      </pc:sldChg>
      <pc:sldChg chg="addSp modSp add mod">
        <pc:chgData name="Christian Roden" userId="34a04a27-9318-435a-b49c-0b74b6ca0d01" providerId="ADAL" clId="{8D18B367-EC98-4C1E-92BF-AF2F8E0F9445}" dt="2025-03-07T16:48:45.827" v="890" actId="20577"/>
        <pc:sldMkLst>
          <pc:docMk/>
          <pc:sldMk cId="2475683351" sldId="3443"/>
        </pc:sldMkLst>
        <pc:spChg chg="add mod">
          <ac:chgData name="Christian Roden" userId="34a04a27-9318-435a-b49c-0b74b6ca0d01" providerId="ADAL" clId="{8D18B367-EC98-4C1E-92BF-AF2F8E0F9445}" dt="2025-03-07T15:52:05.495" v="862" actId="207"/>
          <ac:spMkLst>
            <pc:docMk/>
            <pc:sldMk cId="2475683351" sldId="3443"/>
            <ac:spMk id="2" creationId="{CAA2C642-627C-992E-D2C7-8CCBE8D38514}"/>
          </ac:spMkLst>
        </pc:spChg>
        <pc:spChg chg="add mod">
          <ac:chgData name="Christian Roden" userId="34a04a27-9318-435a-b49c-0b74b6ca0d01" providerId="ADAL" clId="{8D18B367-EC98-4C1E-92BF-AF2F8E0F9445}" dt="2025-03-07T16:48:45.827" v="890" actId="20577"/>
          <ac:spMkLst>
            <pc:docMk/>
            <pc:sldMk cId="2475683351" sldId="3443"/>
            <ac:spMk id="3" creationId="{45412B7D-F614-830B-81C4-392EF413574F}"/>
          </ac:spMkLst>
        </pc:spChg>
        <pc:spChg chg="mod">
          <ac:chgData name="Christian Roden" userId="34a04a27-9318-435a-b49c-0b74b6ca0d01" providerId="ADAL" clId="{8D18B367-EC98-4C1E-92BF-AF2F8E0F9445}" dt="2025-03-07T15:43:29.178" v="822" actId="1076"/>
          <ac:spMkLst>
            <pc:docMk/>
            <pc:sldMk cId="2475683351" sldId="3443"/>
            <ac:spMk id="82" creationId="{F7E00542-DA68-5D56-700D-A3AE049666E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A879F9-98DE-4369-AD05-93EEC0E420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C7CFCE-99FD-419F-862F-740F37649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5EC8-822A-4230-A587-4F643834CFC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3E365B-C6FB-4BB1-B079-3DE0786020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6C25D6-3C06-40D6-99E4-267A1296D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8D842-EFC5-4254-9D6E-38316CA4962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6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2138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-1" y="10321459"/>
            <a:ext cx="22546101" cy="33945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61499" y="9600255"/>
            <a:ext cx="1744602" cy="14953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3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228737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7" y="4294725"/>
            <a:ext cx="16607319" cy="735184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10318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B6670F3D-22AB-890B-8F33-4823D3FEE5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89357" y="3187818"/>
            <a:ext cx="7862376" cy="7929360"/>
          </a:xfrm>
          <a:prstGeom prst="rect">
            <a:avLst/>
          </a:prstGeom>
        </p:spPr>
        <p:txBody>
          <a:bodyPr/>
          <a:lstStyle>
            <a:lvl1pPr marL="546100" indent="-52705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F2A979E-1C16-08E8-5F48-47B252780E9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618509" y="3187818"/>
            <a:ext cx="7879309" cy="7929360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3481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D7720E19-7726-DC59-CB58-F65420DD1E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89357" y="4310767"/>
            <a:ext cx="7862376" cy="7929360"/>
          </a:xfrm>
          <a:prstGeom prst="rect">
            <a:avLst/>
          </a:prstGeom>
        </p:spPr>
        <p:txBody>
          <a:bodyPr/>
          <a:lstStyle>
            <a:lvl1pPr marL="546100" indent="-52705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494A8B9E-5910-EA07-0C91-59BB9927E0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618509" y="4310767"/>
            <a:ext cx="7879309" cy="7929360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36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28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4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4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E6D5B8B-6BBD-16B4-B869-8E58AEE73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404103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E095CE74-5345-1B71-8A07-444DD7B16E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89929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F80BFB99-4026-6E00-69BF-F8EE6C272AB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33002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CF43AB5D-B6DC-CC80-6BAE-26908F5064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376075" y="3206139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57879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62DF83F-2EBF-E593-0736-BB9E5A67DA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89929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D9CBFD-B14F-8964-D2C1-B549CCBD4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6E1841C-3AF8-D666-B8F8-85A07315C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163358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03C8BC-A106-430F-B624-9B866055353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F51788-13C5-6147-5028-C5294732556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33002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6E2BED6-F1D9-A322-BE9B-E05936BC9E4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376075" y="4313046"/>
            <a:ext cx="5125484" cy="7927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D031785B-5541-3D1D-230E-07DEB3E81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139745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64474" y="1419987"/>
            <a:ext cx="10767065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4473" y="2091106"/>
            <a:ext cx="10767065" cy="118046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964474" y="3840479"/>
            <a:ext cx="10767064" cy="811987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7098AE8-62AB-801A-1DDF-422519F2B5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3588" cy="13716000"/>
          </a:xfrm>
          <a:prstGeom prst="rect">
            <a:avLst/>
          </a:prstGeom>
          <a:solidFill>
            <a:schemeClr val="accent3"/>
          </a:solidFill>
        </p:spPr>
        <p:txBody>
          <a:bodyPr lIns="3240000" tIns="0" rIns="3240000" bIns="216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B0A50BE-8297-C805-DDE3-D6869D04A5B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79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17" name="Inhaltsplatzhalter 8">
            <a:extLst>
              <a:ext uri="{FF2B5EF4-FFF2-40B4-BE49-F238E27FC236}">
                <a16:creationId xmlns:a16="http://schemas.microsoft.com/office/drawing/2014/main" id="{CC19FFBF-BB6C-D9D5-C598-2C5F471F2D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4387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6AC67BAB-BBCB-1DA1-6402-CE9C7D3E817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2808765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B64AF996-D50E-8ABA-24D2-37D45DD030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44387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4EE5D05F-1AA9-B60B-3ADE-334F54B6B0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2788212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1428509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 userDrawn="1"/>
        </p:nvSpPr>
        <p:spPr>
          <a:xfrm>
            <a:off x="23082686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BC081457-35E4-6BE3-CC95-16F8609478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27419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Inhaltsplatzhalter 8">
            <a:extLst>
              <a:ext uri="{FF2B5EF4-FFF2-40B4-BE49-F238E27FC236}">
                <a16:creationId xmlns:a16="http://schemas.microsoft.com/office/drawing/2014/main" id="{07C31B30-30AC-D204-B374-29F595F38F2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26577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DFD9955A-FFFC-B512-08FB-75EB4D8F849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6209693" y="8304848"/>
            <a:ext cx="6454974" cy="3951324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3200" b="0" i="0">
                <a:latin typeface="Rubik" pitchFamily="2" charset="-79"/>
                <a:cs typeface="Rubik" pitchFamily="2" charset="-79"/>
              </a:defRPr>
            </a:lvl1pPr>
            <a:lvl2pPr marL="995363" indent="-3127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2800" b="0" i="0">
                <a:latin typeface="Rubik" pitchFamily="2" charset="-79"/>
                <a:cs typeface="Rubik" pitchFamily="2" charset="-79"/>
              </a:defRPr>
            </a:lvl2pPr>
            <a:lvl3pPr marL="1562100" indent="-3127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2000" b="0" i="0">
                <a:latin typeface="Rubik" pitchFamily="2" charset="-79"/>
                <a:cs typeface="Rubik" pitchFamily="2" charset="-79"/>
              </a:defRPr>
            </a:lvl3pPr>
            <a:lvl4pPr marL="2016125" indent="-269875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1800" b="0" i="0">
                <a:latin typeface="Rubik" pitchFamily="2" charset="-79"/>
                <a:cs typeface="Rubik" pitchFamily="2" charset="-79"/>
              </a:defRPr>
            </a:lvl4pPr>
            <a:lvl5pPr marL="2460625" indent="-269875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270A184C-984F-5136-59B7-64CEE70384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627419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336D29DF-D1A8-DACE-6C70-0BA739EADC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28332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51019C5-BD08-0EDA-C47D-23245C3785A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6214957" y="3328600"/>
            <a:ext cx="6454975" cy="4303316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3732890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7D54F324-72B2-2768-9073-E4F1A15D23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24387175" cy="13716000"/>
          </a:xfrm>
          <a:prstGeom prst="rect">
            <a:avLst/>
          </a:prstGeom>
          <a:solidFill>
            <a:schemeClr val="accent3"/>
          </a:solidFill>
        </p:spPr>
        <p:txBody>
          <a:bodyPr lIns="2880000" tIns="0" rIns="2880000" bIns="1800000" anchor="ctr" anchorCtr="0"/>
          <a:lstStyle>
            <a:lvl1pPr marL="0" indent="0" algn="ctr">
              <a:lnSpc>
                <a:spcPct val="100000"/>
              </a:lnSpc>
              <a:buNone/>
              <a:tabLst>
                <a:tab pos="5821363" algn="l"/>
              </a:tabLst>
              <a:defRPr sz="36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</a:t>
            </a:r>
            <a:br>
              <a:rPr lang="de-DE" dirty="0"/>
            </a:br>
            <a:r>
              <a:rPr lang="de-DE" dirty="0"/>
              <a:t>ein Bild hinzufügen.</a:t>
            </a:r>
          </a:p>
          <a:p>
            <a:endParaRPr lang="de-DE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3E26D2B0-FBB2-5C73-280E-66C1BB63E0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7" y="526867"/>
            <a:ext cx="16203600" cy="421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5432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CF4B8418-6EAD-F6F5-9DEC-30F8DAF249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725313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+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90807"/>
          <a:stretch/>
        </p:blipFill>
        <p:spPr>
          <a:xfrm>
            <a:off x="-1" y="12019632"/>
            <a:ext cx="22546101" cy="16963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361499" y="11298428"/>
            <a:ext cx="1744602" cy="14953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B8BCB8C-5691-B401-6993-283D08E40C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21395" y="8942522"/>
            <a:ext cx="13089992" cy="62273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4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r>
              <a:rPr lang="de-DE" b="1" dirty="0">
                <a:latin typeface="Rubik SemiBold" pitchFamily="2" charset="-79"/>
                <a:cs typeface="Rubik SemiBold" pitchFamily="2" charset="-79"/>
              </a:rPr>
              <a:t>Vorname Name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4F0441-E6F6-72B2-55F3-48290BCCD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6654705"/>
            <a:ext cx="19810107" cy="746368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E883A18B-26A5-105D-E3A6-F2E729FA5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01258"/>
            <a:ext cx="19810107" cy="3207714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8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C7F4717-A16C-8698-A5C8-35221C141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1395" y="9823455"/>
            <a:ext cx="13089992" cy="46300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9144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2pPr>
            <a:lvl3pPr marL="18288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3pPr>
            <a:lvl4pPr marL="27432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4pPr>
            <a:lvl5pPr marL="3657600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Jobtitel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70C0399C-3A59-E227-F566-0927C1BC61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135493" y="8445465"/>
            <a:ext cx="2302841" cy="2301274"/>
          </a:xfrm>
          <a:prstGeom prst="ellipse">
            <a:avLst/>
          </a:prstGeom>
          <a:solidFill>
            <a:schemeClr val="tx2"/>
          </a:solidFill>
        </p:spPr>
        <p:txBody>
          <a:bodyPr wrap="none" lIns="108000" tIns="251999" rIns="108000" anchor="t"/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Foto hinzufügen</a:t>
            </a:r>
          </a:p>
        </p:txBody>
      </p:sp>
    </p:spTree>
    <p:extLst>
      <p:ext uri="{BB962C8B-B14F-4D97-AF65-F5344CB8AC3E}">
        <p14:creationId xmlns:p14="http://schemas.microsoft.com/office/powerpoint/2010/main" val="1644571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(Electric Indigo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2A9C2FA7-5D3C-1429-EC5F-C5DD478441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1521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985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 userDrawn="1"/>
        </p:nvSpPr>
        <p:spPr>
          <a:xfrm>
            <a:off x="0" y="-4"/>
            <a:ext cx="24387175" cy="13716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1A0274-D328-23C0-D0BA-A99BCC4CA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8" name="Grafik 7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9B49E82D-0327-F3B1-A8A0-4E09EE2ADF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-1" y="10321459"/>
            <a:ext cx="22546101" cy="33945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D7474D-1B39-17C2-E1DA-98A410F563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232318" y="9614394"/>
            <a:ext cx="1490967" cy="14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59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3F11F9DC-7E95-C869-46DF-52EAACAD69AA}"/>
              </a:ext>
            </a:extLst>
          </p:cNvPr>
          <p:cNvSpPr/>
          <p:nvPr userDrawn="1"/>
        </p:nvSpPr>
        <p:spPr>
          <a:xfrm>
            <a:off x="0" y="-4"/>
            <a:ext cx="24387175" cy="13716000"/>
          </a:xfrm>
          <a:prstGeom prst="rect">
            <a:avLst/>
          </a:prstGeom>
          <a:solidFill>
            <a:srgbClr val="140346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46C8B2-F421-210A-13AC-9D72574586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97789" y="605845"/>
            <a:ext cx="5818050" cy="2126911"/>
          </a:xfrm>
          <a:prstGeom prst="rect">
            <a:avLst/>
          </a:prstGeom>
        </p:spPr>
      </p:pic>
      <p:sp>
        <p:nvSpPr>
          <p:cNvPr id="6" name="Textplatzhalter 9">
            <a:extLst>
              <a:ext uri="{FF2B5EF4-FFF2-40B4-BE49-F238E27FC236}">
                <a16:creationId xmlns:a16="http://schemas.microsoft.com/office/drawing/2014/main" id="{26D9D885-7CED-CC3A-1D86-4257F62C7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5493" y="8019045"/>
            <a:ext cx="19810107" cy="1636293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DACFE68A-EE47-9B91-D09D-BDBA0600D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5493" y="2889924"/>
            <a:ext cx="19810107" cy="4483389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6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777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9164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HG Electric Indig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08220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7B93BC0C-5BEE-98BB-9B5D-52158B449B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8"/>
            <a:ext cx="16607318" cy="118046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</p:spTree>
    <p:extLst>
      <p:ext uri="{BB962C8B-B14F-4D97-AF65-F5344CB8AC3E}">
        <p14:creationId xmlns:p14="http://schemas.microsoft.com/office/powerpoint/2010/main" val="423557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8" y="3187819"/>
            <a:ext cx="16607318" cy="7945402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EDF85A-47F8-69F8-7F95-C7CCF0CB20B2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053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2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19874" y="130230"/>
            <a:ext cx="3240000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8" y="4294725"/>
            <a:ext cx="16607318" cy="7945402"/>
          </a:xfrm>
          <a:prstGeom prst="rect">
            <a:avLst/>
          </a:prstGeom>
        </p:spPr>
        <p:txBody>
          <a:bodyPr/>
          <a:lstStyle>
            <a:lvl1pPr marL="704850" indent="-685800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48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marL="546100" lvl="0" indent="-527050" algn="l" defTabSz="1828800" rtl="0" eaLnBrk="1" latinLnBrk="0" hangingPunct="1">
              <a:lnSpc>
                <a:spcPct val="100000"/>
              </a:lnSpc>
              <a:spcBef>
                <a:spcPts val="2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B1D4C7AA-5D62-F35F-D8F6-647D544CF7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9928" y="1042067"/>
            <a:ext cx="16607318" cy="227864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652CC2-5CC4-F5EB-2CB4-D1AAE37B0ECE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825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(1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25323" y="130230"/>
            <a:ext cx="3229102" cy="1180465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0008" y="526868"/>
            <a:ext cx="11633580" cy="41927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 userDrawn="1"/>
        </p:nvSpPr>
        <p:spPr>
          <a:xfrm>
            <a:off x="23098728" y="12888097"/>
            <a:ext cx="751840" cy="33363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16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12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9928" y="1042067"/>
            <a:ext cx="16607318" cy="118046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7200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889927" y="3187819"/>
            <a:ext cx="16607319" cy="735184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4800" b="0" i="0">
                <a:latin typeface="Rubik" pitchFamily="2" charset="-79"/>
                <a:cs typeface="Rubik" pitchFamily="2" charset="-79"/>
              </a:defRPr>
            </a:lvl1pPr>
            <a:lvl2pPr marL="13716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4000" b="0" i="0">
                <a:latin typeface="Rubik" pitchFamily="2" charset="-79"/>
                <a:cs typeface="Rubik" pitchFamily="2" charset="-79"/>
              </a:defRPr>
            </a:lvl2pPr>
            <a:lvl3pPr marL="2286000" indent="-457200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3200" b="0" i="0">
                <a:latin typeface="Rubik" pitchFamily="2" charset="-79"/>
                <a:cs typeface="Rubik" pitchFamily="2" charset="-79"/>
              </a:defRPr>
            </a:lvl3pPr>
            <a:lvl4pPr marL="3200400" indent="-457200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2800" b="0" i="0">
                <a:latin typeface="Rubik" pitchFamily="2" charset="-79"/>
                <a:cs typeface="Rubik" pitchFamily="2" charset="-79"/>
              </a:defRPr>
            </a:lvl4pPr>
            <a:lvl5pPr marL="4114800" indent="-457200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8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011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31" r:id="rId2"/>
    <p:sldLayoutId id="2147484110" r:id="rId3"/>
    <p:sldLayoutId id="2147484111" r:id="rId4"/>
    <p:sldLayoutId id="2147484125" r:id="rId5"/>
    <p:sldLayoutId id="2147484124" r:id="rId6"/>
    <p:sldLayoutId id="2147484119" r:id="rId7"/>
    <p:sldLayoutId id="2147484133" r:id="rId8"/>
    <p:sldLayoutId id="2147484137" r:id="rId9"/>
    <p:sldLayoutId id="2147484128" r:id="rId10"/>
    <p:sldLayoutId id="2147484135" r:id="rId11"/>
    <p:sldLayoutId id="2147484114" r:id="rId12"/>
    <p:sldLayoutId id="2147484121" r:id="rId13"/>
    <p:sldLayoutId id="2147484134" r:id="rId14"/>
    <p:sldLayoutId id="2147484126" r:id="rId15"/>
    <p:sldLayoutId id="2147484138" r:id="rId16"/>
    <p:sldLayoutId id="2147484139" r:id="rId17"/>
    <p:sldLayoutId id="2147484127" r:id="rId18"/>
    <p:sldLayoutId id="2147484120" r:id="rId19"/>
    <p:sldLayoutId id="2147484129" r:id="rId20"/>
    <p:sldLayoutId id="2147484130" r:id="rId21"/>
    <p:sldLayoutId id="2147484122" r:id="rId2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60C810-8A60-3FE0-B3E1-B2A82C23E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Flexible Datenauswertungen durch bedingte Logik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64A3FD-F58D-34F4-4D2B-3C9BB5C447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4800"/>
              <a:t>SQL: Fallunterscheidungen mit</a:t>
            </a:r>
          </a:p>
          <a:p>
            <a:r>
              <a:rPr lang="de-DE"/>
              <a:t>CASE </a:t>
            </a:r>
            <a:r>
              <a:rPr lang="de-DE">
                <a:solidFill>
                  <a:schemeClr val="accent2"/>
                </a:solidFill>
              </a:rPr>
              <a:t>|</a:t>
            </a:r>
            <a:r>
              <a:rPr lang="de-DE"/>
              <a:t> WHEN </a:t>
            </a:r>
            <a:r>
              <a:rPr lang="de-DE">
                <a:solidFill>
                  <a:schemeClr val="accent2"/>
                </a:solidFill>
              </a:rPr>
              <a:t>|</a:t>
            </a:r>
            <a:r>
              <a:rPr lang="de-DE"/>
              <a:t> THEN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25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1374C5-DCC7-930A-EE15-0486C8215D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561676-7CFC-5F09-C158-F4FD09AEA1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/>
              <a:t>Agenda</a:t>
            </a:r>
            <a:r>
              <a:rPr lang="de-DE">
                <a:solidFill>
                  <a:schemeClr val="accent2"/>
                </a:solidFill>
              </a:rPr>
              <a:t>.</a:t>
            </a:r>
            <a:r>
              <a:rPr lang="de-DE"/>
              <a:t> </a:t>
            </a:r>
            <a:endParaRPr lang="de-DE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87CE90-E6FA-C0BA-A8E9-C5F61B63CBE7}"/>
              </a:ext>
            </a:extLst>
          </p:cNvPr>
          <p:cNvSpPr/>
          <p:nvPr/>
        </p:nvSpPr>
        <p:spPr>
          <a:xfrm>
            <a:off x="9732940" y="5095285"/>
            <a:ext cx="12212660" cy="4283807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accent2"/>
            </a:solidFill>
          </a:ln>
          <a:effectLst>
            <a:outerShdw dist="88900" dir="2700000" algn="tl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marL="457200" indent="-457200" rt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800"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CASE | WHEN | THEN: 2 Hauptformen</a:t>
            </a:r>
          </a:p>
          <a:p>
            <a:pPr marL="457200" indent="-457200" rt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800"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Verwendung in SELECT-Anweisungen </a:t>
            </a:r>
          </a:p>
          <a:p>
            <a:pPr marL="457200" indent="-457200" rt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800"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Verwendung in WHERE-Bedingungen </a:t>
            </a:r>
          </a:p>
          <a:p>
            <a:pPr marL="457200" indent="-457200" rt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800"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Verwendung in ORDER BY-Klauseln </a:t>
            </a:r>
          </a:p>
          <a:p>
            <a:pPr marL="457200" indent="-457200" rt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800"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Verschachtelte CASE-Ausdrücke </a:t>
            </a:r>
          </a:p>
          <a:p>
            <a:pPr marL="457200" indent="-457200" rt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800"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Bedingte Aggregierungen</a:t>
            </a:r>
          </a:p>
          <a:p>
            <a:pPr marL="457200" indent="-457200" rtl="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de-DE" sz="2800"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Abschließende Tipps</a:t>
            </a:r>
          </a:p>
        </p:txBody>
      </p:sp>
    </p:spTree>
    <p:extLst>
      <p:ext uri="{BB962C8B-B14F-4D97-AF65-F5344CB8AC3E}">
        <p14:creationId xmlns:p14="http://schemas.microsoft.com/office/powerpoint/2010/main" val="5439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EFE3CF-6F90-BA08-0028-E77D57AB8E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4800"/>
              <a:t>CASE WHEN: 2 Hauptformen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8EF85EF-FA5A-46FD-96A2-B2AD16B61B9D}"/>
              </a:ext>
            </a:extLst>
          </p:cNvPr>
          <p:cNvSpPr/>
          <p:nvPr/>
        </p:nvSpPr>
        <p:spPr>
          <a:xfrm>
            <a:off x="3111758" y="4958589"/>
            <a:ext cx="6564574" cy="994396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2"/>
            </a:solidFill>
          </a:ln>
          <a:effectLst>
            <a:outerShdw dist="889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algn="ctr" rtl="0">
              <a:lnSpc>
                <a:spcPct val="115000"/>
              </a:lnSpc>
            </a:pPr>
            <a:r>
              <a:rPr lang="de-DE" sz="2800">
                <a:solidFill>
                  <a:schemeClr val="bg1"/>
                </a:solidFill>
                <a:effectLst/>
                <a:latin typeface="Rubik SemiBold" panose="020B0604020202020204" charset="-79"/>
                <a:cs typeface="Rubik SemiBold" panose="020B0604020202020204" charset="-79"/>
              </a:rPr>
              <a:t>Simple CASE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E29A5AA5-C4EF-D17E-8476-22ED96AE92D9}"/>
              </a:ext>
            </a:extLst>
          </p:cNvPr>
          <p:cNvSpPr/>
          <p:nvPr/>
        </p:nvSpPr>
        <p:spPr>
          <a:xfrm>
            <a:off x="14710843" y="4958589"/>
            <a:ext cx="6564574" cy="994396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2"/>
            </a:solidFill>
          </a:ln>
          <a:effectLst>
            <a:outerShdw dist="889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algn="ctr" rtl="0">
              <a:lnSpc>
                <a:spcPct val="115000"/>
              </a:lnSpc>
            </a:pPr>
            <a:r>
              <a:rPr lang="de-DE" sz="2800">
                <a:solidFill>
                  <a:schemeClr val="bg1"/>
                </a:solidFill>
                <a:effectLst/>
                <a:latin typeface="Rubik SemiBold" panose="020B0604020202020204" charset="-79"/>
                <a:cs typeface="Rubik SemiBold" panose="020B0604020202020204" charset="-79"/>
              </a:rPr>
              <a:t>Searched CASE</a:t>
            </a:r>
          </a:p>
        </p:txBody>
      </p: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99BAEFA4-393E-07D8-9388-C0554F095DDA}"/>
              </a:ext>
            </a:extLst>
          </p:cNvPr>
          <p:cNvSpPr/>
          <p:nvPr/>
        </p:nvSpPr>
        <p:spPr>
          <a:xfrm>
            <a:off x="2292765" y="5952985"/>
            <a:ext cx="8358085" cy="3605033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2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no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8311ABB-1A07-A818-F36F-5B3E4FBA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685" y="6536131"/>
            <a:ext cx="5658640" cy="2438740"/>
          </a:xfrm>
          <a:prstGeom prst="rect">
            <a:avLst/>
          </a:prstGeom>
        </p:spPr>
      </p:pic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2270A821-679D-E9B7-3411-1025D90A287C}"/>
              </a:ext>
            </a:extLst>
          </p:cNvPr>
          <p:cNvSpPr/>
          <p:nvPr/>
        </p:nvSpPr>
        <p:spPr>
          <a:xfrm>
            <a:off x="13736326" y="5977650"/>
            <a:ext cx="8358085" cy="3605033"/>
          </a:xfrm>
          <a:prstGeom prst="roundRect">
            <a:avLst/>
          </a:prstGeom>
          <a:solidFill>
            <a:schemeClr val="tx2"/>
          </a:solidFill>
          <a:ln w="25400">
            <a:solidFill>
              <a:schemeClr val="bg2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noAutofit/>
          </a:bodyPr>
          <a:lstStyle/>
          <a:p>
            <a: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A280F9B-826A-C526-8411-B64CB201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7363" y="6478973"/>
            <a:ext cx="6516010" cy="2553056"/>
          </a:xfrm>
          <a:prstGeom prst="rect">
            <a:avLst/>
          </a:prstGeom>
        </p:spPr>
      </p:pic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6E15E41-D6DC-BC0F-A77E-1F96C405A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84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0749-5735-BC8B-681D-4E8F021EA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736262-F602-60E9-7FE6-F5384FBC981C}"/>
              </a:ext>
            </a:extLst>
          </p:cNvPr>
          <p:cNvSpPr/>
          <p:nvPr/>
        </p:nvSpPr>
        <p:spPr>
          <a:xfrm>
            <a:off x="3002103" y="3475246"/>
            <a:ext cx="6564574" cy="994396"/>
          </a:xfrm>
          <a:prstGeom prst="roundRect">
            <a:avLst/>
          </a:prstGeom>
          <a:solidFill>
            <a:schemeClr val="bg2"/>
          </a:solidFill>
          <a:ln w="25400">
            <a:solidFill>
              <a:schemeClr val="tx2"/>
            </a:solidFill>
          </a:ln>
          <a:effectLst>
            <a:outerShdw dist="88900" dir="2700000" algn="tl" rotWithShape="0">
              <a:schemeClr val="tx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algn="ctr" rtl="0">
              <a:lnSpc>
                <a:spcPct val="115000"/>
              </a:lnSpc>
            </a:pPr>
            <a:r>
              <a:rPr lang="de-DE" sz="2800">
                <a:solidFill>
                  <a:schemeClr val="bg1"/>
                </a:solidFill>
                <a:effectLst/>
                <a:latin typeface="Rubik SemiBold" panose="020B0604020202020204" charset="-79"/>
                <a:cs typeface="Rubik SemiBold" panose="020B0604020202020204" charset="-79"/>
              </a:rPr>
              <a:t>Aufgabe</a:t>
            </a:r>
          </a:p>
        </p:txBody>
      </p:sp>
      <p:sp>
        <p:nvSpPr>
          <p:cNvPr id="82" name="Rectangle: Rounded Corners 1">
            <a:extLst>
              <a:ext uri="{FF2B5EF4-FFF2-40B4-BE49-F238E27FC236}">
                <a16:creationId xmlns:a16="http://schemas.microsoft.com/office/drawing/2014/main" id="{5C322089-CC85-06E5-377E-6E1F87E8BD92}"/>
              </a:ext>
            </a:extLst>
          </p:cNvPr>
          <p:cNvSpPr/>
          <p:nvPr/>
        </p:nvSpPr>
        <p:spPr>
          <a:xfrm>
            <a:off x="2023868" y="4469642"/>
            <a:ext cx="8521044" cy="66119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  <a:effectLst>
            <a:outerShdw dist="88900" dir="2700000" algn="tl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Erstelle eine Tabelle mit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dem Kundennamen und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dem Umsatz (</a:t>
            </a:r>
            <a:r>
              <a:rPr lang="de-DE" sz="2400">
                <a:solidFill>
                  <a:srgbClr val="FFC00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spending</a:t>
            </a: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), sowie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einer weiteren Spalte </a:t>
            </a:r>
            <a:r>
              <a:rPr lang="de-DE" sz="2400">
                <a:solidFill>
                  <a:srgbClr val="FFC00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customer_category</a:t>
            </a: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, die jeden Kunden nach dem Umsatz 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„Premium“ (</a:t>
            </a:r>
            <a:r>
              <a:rPr lang="de-DE" sz="2400">
                <a:solidFill>
                  <a:srgbClr val="FFC00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spending</a:t>
            </a: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&gt; 1000)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„Gold“ (500 &lt; </a:t>
            </a:r>
            <a:r>
              <a:rPr lang="de-DE" sz="2400">
                <a:solidFill>
                  <a:srgbClr val="FFC00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spending</a:t>
            </a: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&lt;= 1000)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„Silber“ (100 &lt; </a:t>
            </a:r>
            <a:r>
              <a:rPr lang="de-DE" sz="2400">
                <a:solidFill>
                  <a:srgbClr val="FFC00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spending</a:t>
            </a: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&lt;= 500) oder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„Bronze“ (sonst)</a:t>
            </a:r>
          </a:p>
          <a:p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	kategorisiert.</a:t>
            </a:r>
          </a:p>
          <a:p>
            <a:endParaRPr lang="de-DE" sz="2400">
              <a:solidFill>
                <a:schemeClr val="tx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Verwendete </a:t>
            </a:r>
            <a:r>
              <a:rPr lang="de-DE" sz="2400">
                <a:solidFill>
                  <a:srgbClr val="92D05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Tabellen</a:t>
            </a: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 und </a:t>
            </a:r>
            <a:r>
              <a:rPr lang="de-DE" sz="2400">
                <a:solidFill>
                  <a:srgbClr val="FFC00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Spalten</a:t>
            </a:r>
            <a:r>
              <a:rPr lang="de-DE" sz="2400">
                <a:solidFill>
                  <a:schemeClr val="tx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92D05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customers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C00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customer_name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C000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spending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FBCD4C1-11AE-4107-EB77-FAC01BE520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4800"/>
              <a:t>CASE in </a:t>
            </a:r>
            <a:r>
              <a:rPr lang="de-DE" sz="4800">
                <a:solidFill>
                  <a:schemeClr val="bg2"/>
                </a:solidFill>
              </a:rPr>
              <a:t>SELECT</a:t>
            </a:r>
          </a:p>
          <a:p>
            <a:r>
              <a:rPr lang="de-DE" sz="4800">
                <a:solidFill>
                  <a:schemeClr val="tx1"/>
                </a:solidFill>
              </a:rPr>
              <a:t>zur Erstellung bedingter Spalten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0A5352CA-4EA2-3878-A0C0-F96F715BBB04}"/>
              </a:ext>
            </a:extLst>
          </p:cNvPr>
          <p:cNvGrpSpPr/>
          <p:nvPr/>
        </p:nvGrpSpPr>
        <p:grpSpPr>
          <a:xfrm>
            <a:off x="11488171" y="4469642"/>
            <a:ext cx="10875136" cy="4776716"/>
            <a:chOff x="11382233" y="5308980"/>
            <a:chExt cx="10875136" cy="4776716"/>
          </a:xfrm>
        </p:grpSpPr>
        <p:sp>
          <p:nvSpPr>
            <p:cNvPr id="15" name="Rectangle: Rounded Corners 1">
              <a:extLst>
                <a:ext uri="{FF2B5EF4-FFF2-40B4-BE49-F238E27FC236}">
                  <a16:creationId xmlns:a16="http://schemas.microsoft.com/office/drawing/2014/main" id="{0E92435E-C54A-EC9E-B08A-C3ED5D056A9C}"/>
                </a:ext>
              </a:extLst>
            </p:cNvPr>
            <p:cNvSpPr/>
            <p:nvPr/>
          </p:nvSpPr>
          <p:spPr>
            <a:xfrm>
              <a:off x="11382233" y="5308980"/>
              <a:ext cx="10875136" cy="4776716"/>
            </a:xfrm>
            <a:prstGeom prst="roundRect">
              <a:avLst/>
            </a:prstGeom>
            <a:solidFill>
              <a:schemeClr val="tx2"/>
            </a:solidFill>
            <a:ln w="25400">
              <a:solidFill>
                <a:schemeClr val="bg2"/>
              </a:solidFill>
            </a:ln>
            <a:effectLst>
              <a:outerShdw dist="88900" dir="2700000" algn="tl" rotWithShape="0">
                <a:schemeClr val="bg2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288000" tIns="216000" rIns="288000" bIns="216000" rtlCol="0" anchor="ctr" anchorCtr="0">
              <a:noAutofit/>
            </a:bodyPr>
            <a:lstStyle/>
            <a:p>
              <a:pPr marL="0" marR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endParaRP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78342F0-75F9-7448-5D75-260B39832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1585" y="5649177"/>
              <a:ext cx="8116432" cy="4096322"/>
            </a:xfrm>
            <a:prstGeom prst="rect">
              <a:avLst/>
            </a:prstGeom>
          </p:spPr>
        </p:pic>
      </p:grp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224CA7-C431-3D8C-5211-C6F1F377BA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8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41B01-F23E-819F-7148-64FB9281B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55B58BE-DB6D-E4D4-EF1B-E00CD70694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sz="4800">
              <a:solidFill>
                <a:schemeClr val="tx1"/>
              </a:solidFill>
            </a:endParaRP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337D37A-FEAB-CF8F-77AC-81E0449F4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081055B-A18F-B8B5-F94C-5A7B3428F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09" y="5614814"/>
            <a:ext cx="63160" cy="24864"/>
          </a:xfrm>
          <a:prstGeom prst="rect">
            <a:avLst/>
          </a:prstGeom>
        </p:spPr>
      </p:pic>
      <p:sp>
        <p:nvSpPr>
          <p:cNvPr id="82" name="Rectangle: Rounded Corners 1">
            <a:extLst>
              <a:ext uri="{FF2B5EF4-FFF2-40B4-BE49-F238E27FC236}">
                <a16:creationId xmlns:a16="http://schemas.microsoft.com/office/drawing/2014/main" id="{B80AA5EC-9530-3380-612F-B3FB6D0BED41}"/>
              </a:ext>
            </a:extLst>
          </p:cNvPr>
          <p:cNvSpPr/>
          <p:nvPr/>
        </p:nvSpPr>
        <p:spPr>
          <a:xfrm>
            <a:off x="745467" y="2939085"/>
            <a:ext cx="22896240" cy="7837830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algn="ctr"/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Liste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= [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Listeneintrag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Iterator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Iterable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]</a:t>
            </a:r>
          </a:p>
          <a:p>
            <a:pPr algn="ctr"/>
            <a:endParaRPr lang="de-DE" sz="3600">
              <a:solidFill>
                <a:schemeClr val="tx1"/>
              </a:solidFill>
              <a:latin typeface="Rubik SemiBold" panose="020B0604020202020204" charset="-79"/>
              <a:ea typeface="JetBrains Mono NL" panose="02000009000000000000" pitchFamily="49" charset="0"/>
              <a:cs typeface="Rubik SemiBold" panose="020B0604020202020204" charset="-79"/>
            </a:endParaRPr>
          </a:p>
          <a:p>
            <a:pPr algn="ctr"/>
            <a:r>
              <a:rPr lang="de-DE" sz="3600">
                <a:solidFill>
                  <a:schemeClr val="tx1"/>
                </a:solidFill>
                <a:latin typeface="Rubik SemiBold" panose="020B0604020202020204" charset="-79"/>
                <a:ea typeface="JetBrains Mono NL" panose="02000009000000000000" pitchFamily="49" charset="0"/>
                <a:cs typeface="Rubik SemiBold" panose="020B0604020202020204" charset="-79"/>
              </a:rPr>
              <a:t>Beispiele:</a:t>
            </a:r>
          </a:p>
          <a:p>
            <a:pPr algn="ctr"/>
            <a:endParaRPr lang="de-DE" sz="3600">
              <a:solidFill>
                <a:schemeClr val="tx1"/>
              </a:solidFill>
              <a:latin typeface="Rubik SemiBold" panose="020B0604020202020204" charset="-79"/>
              <a:ea typeface="JetBrains Mono NL" panose="02000009000000000000" pitchFamily="49" charset="0"/>
              <a:cs typeface="Rubik SemiBold" panose="020B0604020202020204" charset="-79"/>
            </a:endParaRPr>
          </a:p>
          <a:p>
            <a:pPr algn="ctr"/>
            <a:r>
              <a:rPr lang="de-DE" sz="3600">
                <a:solidFill>
                  <a:schemeClr val="tx1"/>
                </a:solidFill>
                <a:latin typeface="Rubik" panose="02000604000000020004" pitchFamily="2" charset="-79"/>
                <a:ea typeface="JetBrains Mono NL" panose="02000009000000000000" pitchFamily="49" charset="0"/>
                <a:cs typeface="Rubik" panose="02000604000000020004" pitchFamily="2" charset="-79"/>
              </a:rPr>
              <a:t>Berechnete Listeneinträge</a:t>
            </a:r>
          </a:p>
          <a:p>
            <a:pPr algn="ctr"/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doubles = [2 * </a:t>
            </a:r>
            <a:r>
              <a:rPr lang="de-DE" sz="3600" b="1">
                <a:solidFill>
                  <a:schemeClr val="bg2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 b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chemeClr val="bg2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</a:t>
            </a:r>
            <a:r>
              <a:rPr lang="de-DE" sz="3600" b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 b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list_of_numbers]</a:t>
            </a:r>
          </a:p>
          <a:p>
            <a:pPr algn="ctr"/>
            <a:endParaRPr lang="de-DE" sz="3600">
              <a:solidFill>
                <a:schemeClr val="tx1"/>
              </a:solidFill>
              <a:latin typeface="Rubik SemiBold" panose="020B0604020202020204" charset="-79"/>
              <a:ea typeface="JetBrains Mono NL" panose="02000009000000000000" pitchFamily="49" charset="0"/>
              <a:cs typeface="Rubik SemiBold" panose="020B0604020202020204" charset="-79"/>
            </a:endParaRPr>
          </a:p>
          <a:p>
            <a:pPr algn="ctr"/>
            <a:r>
              <a:rPr lang="de-DE" sz="3600">
                <a:solidFill>
                  <a:schemeClr val="tx1"/>
                </a:solidFill>
                <a:latin typeface="Rubik" panose="02000604000000020004" pitchFamily="2" charset="-79"/>
                <a:ea typeface="JetBrains Mono NL" panose="02000009000000000000" pitchFamily="49" charset="0"/>
                <a:cs typeface="Rubik" panose="02000604000000020004" pitchFamily="2" charset="-79"/>
              </a:rPr>
              <a:t>Listeneinträge über Listenindex</a:t>
            </a:r>
          </a:p>
          <a:p>
            <a:pPr algn="ctr"/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full_names = [prenames[</a:t>
            </a:r>
            <a:r>
              <a:rPr lang="de-DE" sz="3600" b="1">
                <a:solidFill>
                  <a:schemeClr val="bg2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] + </a:t>
            </a:r>
            <a:r>
              <a:rPr lang="de-DE" sz="3600">
                <a:solidFill>
                  <a:srgbClr val="FF000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“ “</a:t>
            </a:r>
            <a:r>
              <a:rPr lang="de-DE" sz="3600">
                <a:solidFill>
                  <a:schemeClr val="bg2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+ surnames[</a:t>
            </a:r>
            <a:r>
              <a:rPr lang="de-DE" sz="3600" b="1">
                <a:solidFill>
                  <a:schemeClr val="bg2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]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chemeClr val="bg2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range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len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(prenames))]</a:t>
            </a:r>
          </a:p>
          <a:p>
            <a:pPr algn="ctr"/>
            <a:endParaRPr lang="de-DE" sz="3600">
              <a:solidFill>
                <a:schemeClr val="tx1"/>
              </a:solidFill>
              <a:latin typeface="Rubik SemiBold" panose="020B0604020202020204" charset="-79"/>
              <a:ea typeface="JetBrains Mono NL" panose="02000009000000000000" pitchFamily="49" charset="0"/>
              <a:cs typeface="Rubik SemiBold" panose="020B0604020202020204" charset="-79"/>
            </a:endParaRPr>
          </a:p>
          <a:p>
            <a:pPr algn="ctr"/>
            <a:r>
              <a:rPr lang="de-DE" sz="3600">
                <a:solidFill>
                  <a:schemeClr val="tx1"/>
                </a:solidFill>
                <a:latin typeface="Rubik" panose="02000604000000020004" pitchFamily="2" charset="-79"/>
                <a:ea typeface="JetBrains Mono NL" panose="02000009000000000000" pitchFamily="49" charset="0"/>
                <a:cs typeface="Rubik" panose="02000604000000020004" pitchFamily="2" charset="-79"/>
              </a:rPr>
              <a:t>Liste aus Strings</a:t>
            </a:r>
          </a:p>
          <a:p>
            <a:pPr algn="ctr"/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greetings = [</a:t>
            </a:r>
            <a:r>
              <a:rPr lang="de-DE" sz="3600">
                <a:solidFill>
                  <a:srgbClr val="FF000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f“Hello {</a:t>
            </a:r>
            <a:r>
              <a:rPr lang="de-DE" sz="3600" b="1">
                <a:solidFill>
                  <a:schemeClr val="bg2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name</a:t>
            </a:r>
            <a:r>
              <a:rPr lang="de-DE" sz="3600">
                <a:solidFill>
                  <a:srgbClr val="FF000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}!“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chemeClr val="bg2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name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>
                <a:solidFill>
                  <a:schemeClr val="bg1">
                    <a:lumMod val="65000"/>
                  </a:schemeClr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names]</a:t>
            </a:r>
          </a:p>
        </p:txBody>
      </p:sp>
    </p:spTree>
    <p:extLst>
      <p:ext uri="{BB962C8B-B14F-4D97-AF65-F5344CB8AC3E}">
        <p14:creationId xmlns:p14="http://schemas.microsoft.com/office/powerpoint/2010/main" val="19846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447D2-DA03-F7DF-CF89-6C89FA7FA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4C79716-1B16-30EF-D892-80898E8E54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sz="4800">
              <a:solidFill>
                <a:schemeClr val="tx1"/>
              </a:solidFill>
            </a:endParaRP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9E5EB90B-7679-1537-4F08-AD2BB1605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8062D68-07BE-2AD6-8D46-529FA2B7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09" y="5614814"/>
            <a:ext cx="63160" cy="24864"/>
          </a:xfrm>
          <a:prstGeom prst="rect">
            <a:avLst/>
          </a:prstGeom>
        </p:spPr>
      </p:pic>
      <p:sp>
        <p:nvSpPr>
          <p:cNvPr id="82" name="Rectangle: Rounded Corners 1">
            <a:extLst>
              <a:ext uri="{FF2B5EF4-FFF2-40B4-BE49-F238E27FC236}">
                <a16:creationId xmlns:a16="http://schemas.microsoft.com/office/drawing/2014/main" id="{F7E00542-DA68-5D56-700D-A3AE049666E8}"/>
              </a:ext>
            </a:extLst>
          </p:cNvPr>
          <p:cNvSpPr/>
          <p:nvPr/>
        </p:nvSpPr>
        <p:spPr>
          <a:xfrm>
            <a:off x="745467" y="2507478"/>
            <a:ext cx="22896240" cy="1095559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algn="ctr"/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Liste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= [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Eintrag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Iterator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Iterable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if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Bedingung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A2C642-627C-992E-D2C7-8CCBE8D38514}"/>
              </a:ext>
            </a:extLst>
          </p:cNvPr>
          <p:cNvSpPr/>
          <p:nvPr/>
        </p:nvSpPr>
        <p:spPr>
          <a:xfrm>
            <a:off x="745467" y="4061146"/>
            <a:ext cx="22896240" cy="1095559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algn="ctr"/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Liste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= [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Eintrag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if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Bedingung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else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AltEintrag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Iterator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Iterable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]</a:t>
            </a:r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45412B7D-F614-830B-81C4-392EF413574F}"/>
              </a:ext>
            </a:extLst>
          </p:cNvPr>
          <p:cNvSpPr/>
          <p:nvPr/>
        </p:nvSpPr>
        <p:spPr>
          <a:xfrm>
            <a:off x="745467" y="6097787"/>
            <a:ext cx="22896240" cy="1095559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pPr algn="ctr"/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Dictionary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= {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key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: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value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Iterator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Iterable}</a:t>
            </a:r>
            <a:endParaRPr lang="de-DE" sz="3600">
              <a:solidFill>
                <a:schemeClr val="tx1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68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EF780-EDA4-CFD2-DFE1-854F675A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3ECE53-AA73-F1B0-E414-63BB861D0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sz="4800">
              <a:solidFill>
                <a:schemeClr val="tx1"/>
              </a:solidFill>
            </a:endParaRP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C97BD6F6-031B-BACC-7DF1-F39C17F2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A3EC9-A046-2AAF-B6C5-29F9706B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09" y="5614814"/>
            <a:ext cx="63160" cy="24864"/>
          </a:xfrm>
          <a:prstGeom prst="rect">
            <a:avLst/>
          </a:prstGeom>
        </p:spPr>
      </p:pic>
      <p:sp>
        <p:nvSpPr>
          <p:cNvPr id="82" name="Rectangle: Rounded Corners 1">
            <a:extLst>
              <a:ext uri="{FF2B5EF4-FFF2-40B4-BE49-F238E27FC236}">
                <a16:creationId xmlns:a16="http://schemas.microsoft.com/office/drawing/2014/main" id="{92CE08C4-13A1-6994-26CF-DDC5D9C75FDE}"/>
              </a:ext>
            </a:extLst>
          </p:cNvPr>
          <p:cNvSpPr/>
          <p:nvPr/>
        </p:nvSpPr>
        <p:spPr>
          <a:xfrm>
            <a:off x="861582" y="3021084"/>
            <a:ext cx="22896240" cy="1708493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iterator_1, …, iterator_N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 i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zip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(iterable_1, …, iterable_N):</a:t>
            </a:r>
            <a:endParaRPr lang="de-DE" sz="3600">
              <a:solidFill>
                <a:schemeClr val="tx1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Schleifencode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127ECF-0086-3261-D0D8-8898941C4341}"/>
              </a:ext>
            </a:extLst>
          </p:cNvPr>
          <p:cNvSpPr/>
          <p:nvPr/>
        </p:nvSpPr>
        <p:spPr>
          <a:xfrm>
            <a:off x="861582" y="5147291"/>
            <a:ext cx="22896240" cy="1708493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index, iterator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 i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enumerate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(iterable):</a:t>
            </a:r>
            <a:endParaRPr lang="de-DE" sz="3600">
              <a:solidFill>
                <a:schemeClr val="tx1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Schleifencode</a:t>
            </a:r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A05A1D92-4778-D131-8B28-F71BCEB6E8A9}"/>
              </a:ext>
            </a:extLst>
          </p:cNvPr>
          <p:cNvSpPr/>
          <p:nvPr/>
        </p:nvSpPr>
        <p:spPr>
          <a:xfrm>
            <a:off x="560008" y="7706859"/>
            <a:ext cx="22896240" cy="4773161"/>
          </a:xfrm>
          <a:prstGeom prst="roundRect">
            <a:avLst/>
          </a:prstGeom>
          <a:solidFill>
            <a:schemeClr val="bg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88000" tIns="216000" rIns="288000" bIns="216000" rtlCol="0" anchor="ctr" anchorCtr="0">
            <a:spAutoFit/>
          </a:bodyPr>
          <a:lstStyle/>
          <a:p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for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iterator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in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</a:t>
            </a:r>
            <a:r>
              <a:rPr lang="de-DE" sz="3600" i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iterable:</a:t>
            </a:r>
            <a:endParaRPr lang="de-DE" sz="3600">
              <a:solidFill>
                <a:schemeClr val="tx1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  <a:p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Schleifencode</a:t>
            </a:r>
          </a:p>
          <a:p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	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if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Bedingung:</a:t>
            </a:r>
          </a:p>
          <a:p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		break</a:t>
            </a:r>
          </a:p>
          <a:p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else:</a:t>
            </a:r>
          </a:p>
          <a:p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	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[Code, der genau dann ausgeführt wird, wenn die for-Schleife </a:t>
            </a:r>
            <a:r>
              <a:rPr lang="de-DE" sz="3600" b="1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nicht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durch ein 	</a:t>
            </a:r>
            <a:r>
              <a:rPr lang="de-DE" sz="3600" b="1">
                <a:solidFill>
                  <a:srgbClr val="00B050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break</a:t>
            </a:r>
            <a:r>
              <a:rPr lang="de-DE" sz="3600">
                <a:solidFill>
                  <a:schemeClr val="tx1"/>
                </a:solidFill>
                <a:latin typeface="JetBrains Mono NL" panose="02000009000000000000" pitchFamily="49" charset="0"/>
                <a:ea typeface="JetBrains Mono NL" panose="02000009000000000000" pitchFamily="49" charset="0"/>
                <a:cs typeface="JetBrains Mono NL" panose="02000009000000000000" pitchFamily="49" charset="0"/>
              </a:rPr>
              <a:t> abgebrochen wurde]</a:t>
            </a:r>
            <a:endParaRPr lang="de-DE" sz="3600" b="1">
              <a:solidFill>
                <a:srgbClr val="00B050"/>
              </a:solidFill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34D552-D0E1-C6C8-5B39-8CF5FE83B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F2CEF8-B697-7514-5E24-4E5745DA28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/>
              <a:t>Vielen Dank für die</a:t>
            </a:r>
          </a:p>
          <a:p>
            <a:r>
              <a:rPr lang="de-DE"/>
              <a:t>Aufmerksamkeit</a:t>
            </a:r>
            <a:r>
              <a:rPr lang="de-DE">
                <a:solidFill>
                  <a:schemeClr val="accent2"/>
                </a:solidFill>
              </a:rPr>
              <a:t>!</a:t>
            </a:r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368005"/>
      </p:ext>
    </p:extLst>
  </p:cSld>
  <p:clrMapOvr>
    <a:masterClrMapping/>
  </p:clrMapOvr>
</p:sld>
</file>

<file path=ppt/theme/theme1.xml><?xml version="1.0" encoding="utf-8"?>
<a:theme xmlns:a="http://schemas.openxmlformats.org/drawingml/2006/main" name="StackFuel Theme">
  <a:themeElements>
    <a:clrScheme name="Benutzerdefiniert 1">
      <a:dk1>
        <a:srgbClr val="000000"/>
      </a:dk1>
      <a:lt1>
        <a:srgbClr val="FFFFFF"/>
      </a:lt1>
      <a:dk2>
        <a:srgbClr val="140046"/>
      </a:dk2>
      <a:lt2>
        <a:srgbClr val="5500EB"/>
      </a:lt2>
      <a:accent1>
        <a:srgbClr val="5500EB"/>
      </a:accent1>
      <a:accent2>
        <a:srgbClr val="C8FF00"/>
      </a:accent2>
      <a:accent3>
        <a:srgbClr val="B2C0FA"/>
      </a:accent3>
      <a:accent4>
        <a:srgbClr val="CCC8C0"/>
      </a:accent4>
      <a:accent5>
        <a:srgbClr val="FFA8A1"/>
      </a:accent5>
      <a:accent6>
        <a:srgbClr val="C800EB"/>
      </a:accent6>
      <a:hlink>
        <a:srgbClr val="5500EB"/>
      </a:hlink>
      <a:folHlink>
        <a:srgbClr val="5500EB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0" dist="342900" dir="2700000" algn="tl" rotWithShape="0">
            <a:schemeClr val="accent1">
              <a:lumMod val="75000"/>
              <a:alpha val="23000"/>
            </a:schemeClr>
          </a:outerShdw>
        </a:effectLst>
      </a:spPr>
      <a:bodyPr lIns="288000" tIns="288000" rIns="288000" rtlCol="0" anchor="t"/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Source Sans Pro Light" panose="020B0403030403020204" pitchFamily="34" charset="0"/>
            <a:ea typeface="Source Sans Pro Light" panose="020B0403030403020204" pitchFamily="34" charset="0"/>
            <a:cs typeface="Poppins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E362C6EE420543B698485AC74F8397" ma:contentTypeVersion="15" ma:contentTypeDescription="Ein neues Dokument erstellen." ma:contentTypeScope="" ma:versionID="ece25feff8eaf4ae94d93f45f1a09ea7">
  <xsd:schema xmlns:xsd="http://www.w3.org/2001/XMLSchema" xmlns:xs="http://www.w3.org/2001/XMLSchema" xmlns:p="http://schemas.microsoft.com/office/2006/metadata/properties" xmlns:ns2="52c83538-2338-46ef-bbce-bf2b5cdd8f3a" xmlns:ns3="3b61b577-587e-4579-bf30-e7747f8b66e7" targetNamespace="http://schemas.microsoft.com/office/2006/metadata/properties" ma:root="true" ma:fieldsID="f526c11618efe884860c9ffb4f4cafeb" ns2:_="" ns3:_="">
    <xsd:import namespace="52c83538-2338-46ef-bbce-bf2b5cdd8f3a"/>
    <xsd:import namespace="3b61b577-587e-4579-bf30-e7747f8b6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83538-2338-46ef-bbce-bf2b5cdd8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cc94bf-af72-47f4-a772-37b3f9bade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1b577-587e-4579-bf30-e7747f8b66e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f9edd67-6349-4b78-8c88-424897d85d77}" ma:internalName="TaxCatchAll" ma:showField="CatchAllData" ma:web="3b61b577-587e-4579-bf30-e7747f8b6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b61b577-587e-4579-bf30-e7747f8b66e7">
      <UserInfo>
        <DisplayName>Limited Access System Group For Web 55c5e1b8-bd16-49db-a2ea-20f6d9263cd4</DisplayName>
        <AccountId>15</AccountId>
        <AccountType/>
      </UserInfo>
      <UserInfo>
        <DisplayName>Limited Access System Group For List e34f114f-c779-4166-a2a1-3b817b5626f9</DisplayName>
        <AccountId>14</AccountId>
        <AccountType/>
      </UserInfo>
      <UserInfo>
        <DisplayName>Shared - Friedrich Pohl</DisplayName>
        <AccountId>54</AccountId>
        <AccountType/>
      </UserInfo>
      <UserInfo>
        <DisplayName>Deborah Fieber</DisplayName>
        <AccountId>48</AccountId>
        <AccountType/>
      </UserInfo>
      <UserInfo>
        <DisplayName>Felix Wagner</DisplayName>
        <AccountId>51</AccountId>
        <AccountType/>
      </UserInfo>
    </SharedWithUsers>
    <TaxCatchAll xmlns="3b61b577-587e-4579-bf30-e7747f8b66e7" xsi:nil="true"/>
    <lcf76f155ced4ddcb4097134ff3c332f xmlns="52c83538-2338-46ef-bbce-bf2b5cdd8f3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7AD8F5-247B-42DA-AD52-4FE4C2120AFA}"/>
</file>

<file path=customXml/itemProps2.xml><?xml version="1.0" encoding="utf-8"?>
<ds:datastoreItem xmlns:ds="http://schemas.openxmlformats.org/officeDocument/2006/customXml" ds:itemID="{C919D484-5386-4296-AEC5-1E09F77FF976}">
  <ds:schemaRefs>
    <ds:schemaRef ds:uri="e34f114f-c779-4166-a2a1-3b817b5626f9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5c5e1b8-bd16-49db-a2ea-20f6d9263cd4"/>
  </ds:schemaRefs>
</ds:datastoreItem>
</file>

<file path=customXml/itemProps3.xml><?xml version="1.0" encoding="utf-8"?>
<ds:datastoreItem xmlns:ds="http://schemas.openxmlformats.org/officeDocument/2006/customXml" ds:itemID="{A01FEE08-B3F0-4E5E-8BEC-9196B37D41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</Words>
  <Application>Microsoft Office PowerPoint</Application>
  <PresentationFormat>Benutzerdefiniert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Rubik</vt:lpstr>
      <vt:lpstr>Wingdings</vt:lpstr>
      <vt:lpstr>Rubik SemiBold</vt:lpstr>
      <vt:lpstr>Symbol</vt:lpstr>
      <vt:lpstr>Arial</vt:lpstr>
      <vt:lpstr>JetBrains Mono NL</vt:lpstr>
      <vt:lpstr>Calibri</vt:lpstr>
      <vt:lpstr>StackFuel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SQL: CASE | WHEN | THEN</dc:title>
  <dc:subject/>
  <dc:creator>SF Creative</dc:creator>
  <cp:keywords/>
  <dc:description/>
  <cp:lastModifiedBy>Christian Roden</cp:lastModifiedBy>
  <cp:revision>25</cp:revision>
  <dcterms:created xsi:type="dcterms:W3CDTF">2017-10-27T02:31:07Z</dcterms:created>
  <dcterms:modified xsi:type="dcterms:W3CDTF">2025-03-07T16:48:49Z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0x010100DBE362C6EE420543B698485AC74F8397</vt:lpwstr>
  </property>
</Properties>
</file>