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10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57" r:id="rId7"/>
    <p:sldId id="265" r:id="rId8"/>
    <p:sldId id="266" r:id="rId9"/>
    <p:sldId id="263" r:id="rId10"/>
    <p:sldId id="264" r:id="rId11"/>
    <p:sldId id="261" r:id="rId12"/>
    <p:sldId id="268" r:id="rId13"/>
    <p:sldId id="267" r:id="rId14"/>
    <p:sldId id="260" r:id="rId15"/>
    <p:sldId id="258" r:id="rId16"/>
  </p:sldIdLst>
  <p:sldSz cx="24387175" cy="13716000"/>
  <p:notesSz cx="6858000" cy="9144000"/>
  <p:embeddedFontLst>
    <p:embeddedFont>
      <p:font typeface="Rubik" panose="020B0604020202020204" charset="-79"/>
      <p:regular r:id="rId19"/>
      <p:bold r:id="rId20"/>
      <p:italic r:id="rId21"/>
      <p:boldItalic r:id="rId22"/>
    </p:embeddedFont>
    <p:embeddedFont>
      <p:font typeface="Rubik SemiBold" panose="020B0604020202020204" charset="-79"/>
      <p:regular r:id="rId23"/>
      <p:bold r:id="rId24"/>
      <p:italic r:id="rId25"/>
      <p:boldItalic r:id="rId26"/>
    </p:embeddedFont>
    <p:embeddedFont>
      <p:font typeface="Source Sans Pro Light" panose="020B0403030403020204" pitchFamily="34" charset="0"/>
      <p:regular r:id="rId27"/>
      <p: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A6CF26-5F4E-43A8-D431-2BB3B64FCF34}" name="Julia Kazubek" initials="JK" userId="S::julia.kazubek@stackfuel.com::6aee7c6f-47b6-4006-b426-1d4c371ecc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Laura Redlich" initials="LR" lastIdx="54" clrIdx="6">
    <p:extLst>
      <p:ext uri="{19B8F6BF-5375-455C-9EA6-DF929625EA0E}">
        <p15:presenceInfo xmlns:p15="http://schemas.microsoft.com/office/powerpoint/2012/main" userId="S::laura.redlich@stackfuel.com::fd3f42ad-5bda-4e37-9e47-04cce29a300d" providerId="AD"/>
      </p:ext>
    </p:extLst>
  </p:cmAuthor>
  <p:cmAuthor id="1" name="DesignBall" initials="D" lastIdx="1" clrIdx="0">
    <p:extLst>
      <p:ext uri="{19B8F6BF-5375-455C-9EA6-DF929625EA0E}">
        <p15:presenceInfo xmlns:p15="http://schemas.microsoft.com/office/powerpoint/2012/main" userId="DesignBall" providerId="None"/>
      </p:ext>
    </p:extLst>
  </p:cmAuthor>
  <p:cmAuthor id="2" name="Julia Kazubek" initials="JK" lastIdx="10" clrIdx="1">
    <p:extLst>
      <p:ext uri="{19B8F6BF-5375-455C-9EA6-DF929625EA0E}">
        <p15:presenceInfo xmlns:p15="http://schemas.microsoft.com/office/powerpoint/2012/main" userId="S::julia.kazubek@stackfuel.com::6aee7c6f-47b6-4006-b426-1d4c371eccb5" providerId="AD"/>
      </p:ext>
    </p:extLst>
  </p:cmAuthor>
  <p:cmAuthor id="3" name="Tareq Damoon" initials="TD" lastIdx="20" clrIdx="2">
    <p:extLst>
      <p:ext uri="{19B8F6BF-5375-455C-9EA6-DF929625EA0E}">
        <p15:presenceInfo xmlns:p15="http://schemas.microsoft.com/office/powerpoint/2012/main" userId="S::tareq.damoon@stackfuel.com::7b008404-2f22-41da-a4a9-6b265c17db18" providerId="AD"/>
      </p:ext>
    </p:extLst>
  </p:cmAuthor>
  <p:cmAuthor id="4" name="Isabel Sum" initials="IS" lastIdx="67" clrIdx="3">
    <p:extLst>
      <p:ext uri="{19B8F6BF-5375-455C-9EA6-DF929625EA0E}">
        <p15:presenceInfo xmlns:p15="http://schemas.microsoft.com/office/powerpoint/2012/main" userId="S::isabel.sum@stackfuel.com::a83d5107-a27d-4dd6-887c-98f8495aa8f7" providerId="AD"/>
      </p:ext>
    </p:extLst>
  </p:cmAuthor>
  <p:cmAuthor id="5" name="Daniil Liakhovitski" initials="DL" lastIdx="3" clrIdx="4">
    <p:extLst>
      <p:ext uri="{19B8F6BF-5375-455C-9EA6-DF929625EA0E}">
        <p15:presenceInfo xmlns:p15="http://schemas.microsoft.com/office/powerpoint/2012/main" userId="S::daniil.liakhovitski@stackfuel.com::2feac36b-169a-4555-8e66-cba01493be18" providerId="AD"/>
      </p:ext>
    </p:extLst>
  </p:cmAuthor>
  <p:cmAuthor id="6" name="Meike Jantzen" initials="MJ" lastIdx="3" clrIdx="5">
    <p:extLst>
      <p:ext uri="{19B8F6BF-5375-455C-9EA6-DF929625EA0E}">
        <p15:presenceInfo xmlns:p15="http://schemas.microsoft.com/office/powerpoint/2012/main" userId="S::meike.jantzen@stackfuel.com::7b0d2498-1304-4588-b998-94313a1562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8C0"/>
    <a:srgbClr val="EC5474"/>
    <a:srgbClr val="551EEA"/>
    <a:srgbClr val="140346"/>
    <a:srgbClr val="C8FD01"/>
    <a:srgbClr val="B2C0FB"/>
    <a:srgbClr val="C8C6BD"/>
    <a:srgbClr val="FBA8A1"/>
    <a:srgbClr val="C82AEB"/>
    <a:srgbClr val="3DE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6B9B5-40F2-46CB-8CDA-A877C16F053F}" v="307" dt="2024-07-02T06:48:17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0000"/>
  </p:normalViewPr>
  <p:slideViewPr>
    <p:cSldViewPr snapToGrid="0">
      <p:cViewPr varScale="1">
        <p:scale>
          <a:sx n="43" d="100"/>
          <a:sy n="43" d="100"/>
        </p:scale>
        <p:origin x="9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Schillmann" userId="31d91d47-dc6e-40b3-b1df-0d8797658d13" providerId="ADAL" clId="{B8B6B9B5-40F2-46CB-8CDA-A877C16F053F}"/>
    <pc:docChg chg="undo custSel addSld delSld modSld sldOrd modShowInfo">
      <pc:chgData name="Nils Schillmann" userId="31d91d47-dc6e-40b3-b1df-0d8797658d13" providerId="ADAL" clId="{B8B6B9B5-40F2-46CB-8CDA-A877C16F053F}" dt="2024-07-02T10:07:23.816" v="3129" actId="2744"/>
      <pc:docMkLst>
        <pc:docMk/>
      </pc:docMkLst>
      <pc:sldChg chg="modSp mod">
        <pc:chgData name="Nils Schillmann" userId="31d91d47-dc6e-40b3-b1df-0d8797658d13" providerId="ADAL" clId="{B8B6B9B5-40F2-46CB-8CDA-A877C16F053F}" dt="2024-06-26T11:21:54.586" v="25" actId="20577"/>
        <pc:sldMkLst>
          <pc:docMk/>
          <pc:sldMk cId="798636731" sldId="256"/>
        </pc:sldMkLst>
        <pc:spChg chg="mod">
          <ac:chgData name="Nils Schillmann" userId="31d91d47-dc6e-40b3-b1df-0d8797658d13" providerId="ADAL" clId="{B8B6B9B5-40F2-46CB-8CDA-A877C16F053F}" dt="2024-06-26T11:21:54.586" v="25" actId="20577"/>
          <ac:spMkLst>
            <pc:docMk/>
            <pc:sldMk cId="798636731" sldId="256"/>
            <ac:spMk id="3" creationId="{9395175C-B17B-4B83-0C9B-B2B7CCC4BFFD}"/>
          </ac:spMkLst>
        </pc:spChg>
      </pc:sldChg>
      <pc:sldChg chg="modSp mod">
        <pc:chgData name="Nils Schillmann" userId="31d91d47-dc6e-40b3-b1df-0d8797658d13" providerId="ADAL" clId="{B8B6B9B5-40F2-46CB-8CDA-A877C16F053F}" dt="2024-07-01T14:46:13.800" v="2307"/>
        <pc:sldMkLst>
          <pc:docMk/>
          <pc:sldMk cId="1811148041" sldId="257"/>
        </pc:sldMkLst>
        <pc:spChg chg="mod">
          <ac:chgData name="Nils Schillmann" userId="31d91d47-dc6e-40b3-b1df-0d8797658d13" providerId="ADAL" clId="{B8B6B9B5-40F2-46CB-8CDA-A877C16F053F}" dt="2024-07-01T11:03:25.932" v="279" actId="20577"/>
          <ac:spMkLst>
            <pc:docMk/>
            <pc:sldMk cId="1811148041" sldId="257"/>
            <ac:spMk id="3" creationId="{05E96DFA-5971-F852-1465-9FEA28C6941C}"/>
          </ac:spMkLst>
        </pc:spChg>
        <pc:spChg chg="mod">
          <ac:chgData name="Nils Schillmann" userId="31d91d47-dc6e-40b3-b1df-0d8797658d13" providerId="ADAL" clId="{B8B6B9B5-40F2-46CB-8CDA-A877C16F053F}" dt="2024-07-01T14:46:13.800" v="2307"/>
          <ac:spMkLst>
            <pc:docMk/>
            <pc:sldMk cId="1811148041" sldId="257"/>
            <ac:spMk id="4" creationId="{85F44C84-4B87-1F12-A2FD-D9433738CC5E}"/>
          </ac:spMkLst>
        </pc:spChg>
      </pc:sldChg>
      <pc:sldChg chg="addSp delSp modSp new mod ord modShow">
        <pc:chgData name="Nils Schillmann" userId="31d91d47-dc6e-40b3-b1df-0d8797658d13" providerId="ADAL" clId="{B8B6B9B5-40F2-46CB-8CDA-A877C16F053F}" dt="2024-07-02T07:00:37.187" v="3126" actId="729"/>
        <pc:sldMkLst>
          <pc:docMk/>
          <pc:sldMk cId="3657969611" sldId="258"/>
        </pc:sldMkLst>
        <pc:picChg chg="add mod">
          <ac:chgData name="Nils Schillmann" userId="31d91d47-dc6e-40b3-b1df-0d8797658d13" providerId="ADAL" clId="{B8B6B9B5-40F2-46CB-8CDA-A877C16F053F}" dt="2024-07-01T14:37:02.231" v="2299" actId="1076"/>
          <ac:picMkLst>
            <pc:docMk/>
            <pc:sldMk cId="3657969611" sldId="258"/>
            <ac:picMk id="1026" creationId="{A0F2469E-0769-8886-C3B3-D592F8BAC111}"/>
          </ac:picMkLst>
        </pc:picChg>
        <pc:picChg chg="add del mod">
          <ac:chgData name="Nils Schillmann" userId="31d91d47-dc6e-40b3-b1df-0d8797658d13" providerId="ADAL" clId="{B8B6B9B5-40F2-46CB-8CDA-A877C16F053F}" dt="2024-07-01T14:37:09.002" v="2302" actId="1076"/>
          <ac:picMkLst>
            <pc:docMk/>
            <pc:sldMk cId="3657969611" sldId="258"/>
            <ac:picMk id="1028" creationId="{2B5B4FCD-72BB-AEC7-301D-FB1E83899DBC}"/>
          </ac:picMkLst>
        </pc:picChg>
        <pc:picChg chg="add del mod">
          <ac:chgData name="Nils Schillmann" userId="31d91d47-dc6e-40b3-b1df-0d8797658d13" providerId="ADAL" clId="{B8B6B9B5-40F2-46CB-8CDA-A877C16F053F}" dt="2024-06-26T11:34:30.075" v="138" actId="1076"/>
          <ac:picMkLst>
            <pc:docMk/>
            <pc:sldMk cId="3657969611" sldId="258"/>
            <ac:picMk id="1030" creationId="{1448189B-7FE7-1E32-EF2B-D80791F05156}"/>
          </ac:picMkLst>
        </pc:picChg>
        <pc:picChg chg="add mod">
          <ac:chgData name="Nils Schillmann" userId="31d91d47-dc6e-40b3-b1df-0d8797658d13" providerId="ADAL" clId="{B8B6B9B5-40F2-46CB-8CDA-A877C16F053F}" dt="2024-06-26T11:34:33.808" v="139"/>
          <ac:picMkLst>
            <pc:docMk/>
            <pc:sldMk cId="3657969611" sldId="258"/>
            <ac:picMk id="1032" creationId="{35FB4735-F25D-9132-7E3F-9EF34EE2AF5E}"/>
          </ac:picMkLst>
        </pc:picChg>
        <pc:picChg chg="add mod">
          <ac:chgData name="Nils Schillmann" userId="31d91d47-dc6e-40b3-b1df-0d8797658d13" providerId="ADAL" clId="{B8B6B9B5-40F2-46CB-8CDA-A877C16F053F}" dt="2024-06-26T11:38:18.521" v="154" actId="14100"/>
          <ac:picMkLst>
            <pc:docMk/>
            <pc:sldMk cId="3657969611" sldId="258"/>
            <ac:picMk id="1034" creationId="{78DC593B-40E1-5792-CB4D-234FB55D5E85}"/>
          </ac:picMkLst>
        </pc:picChg>
        <pc:picChg chg="add mod">
          <ac:chgData name="Nils Schillmann" userId="31d91d47-dc6e-40b3-b1df-0d8797658d13" providerId="ADAL" clId="{B8B6B9B5-40F2-46CB-8CDA-A877C16F053F}" dt="2024-07-01T14:37:06.752" v="2301" actId="1076"/>
          <ac:picMkLst>
            <pc:docMk/>
            <pc:sldMk cId="3657969611" sldId="258"/>
            <ac:picMk id="1036" creationId="{EEACD887-9EC0-8651-B97E-8715F155F268}"/>
          </ac:picMkLst>
        </pc:picChg>
        <pc:picChg chg="add mod">
          <ac:chgData name="Nils Schillmann" userId="31d91d47-dc6e-40b3-b1df-0d8797658d13" providerId="ADAL" clId="{B8B6B9B5-40F2-46CB-8CDA-A877C16F053F}" dt="2024-06-26T11:38:18.521" v="154" actId="14100"/>
          <ac:picMkLst>
            <pc:docMk/>
            <pc:sldMk cId="3657969611" sldId="258"/>
            <ac:picMk id="1038" creationId="{E948622F-D3E2-C8EF-D37C-51FEF029A557}"/>
          </ac:picMkLst>
        </pc:picChg>
        <pc:picChg chg="add mod">
          <ac:chgData name="Nils Schillmann" userId="31d91d47-dc6e-40b3-b1df-0d8797658d13" providerId="ADAL" clId="{B8B6B9B5-40F2-46CB-8CDA-A877C16F053F}" dt="2024-06-26T12:06:50.547" v="165" actId="1076"/>
          <ac:picMkLst>
            <pc:docMk/>
            <pc:sldMk cId="3657969611" sldId="258"/>
            <ac:picMk id="1040" creationId="{D20FE78D-A035-265A-1A5A-480AB8D07CC1}"/>
          </ac:picMkLst>
        </pc:picChg>
        <pc:picChg chg="add mod">
          <ac:chgData name="Nils Schillmann" userId="31d91d47-dc6e-40b3-b1df-0d8797658d13" providerId="ADAL" clId="{B8B6B9B5-40F2-46CB-8CDA-A877C16F053F}" dt="2024-06-26T12:06:48.681" v="164" actId="1076"/>
          <ac:picMkLst>
            <pc:docMk/>
            <pc:sldMk cId="3657969611" sldId="258"/>
            <ac:picMk id="1042" creationId="{06BC2498-E1F6-F739-E0E5-60A794E41708}"/>
          </ac:picMkLst>
        </pc:picChg>
        <pc:picChg chg="add mod">
          <ac:chgData name="Nils Schillmann" userId="31d91d47-dc6e-40b3-b1df-0d8797658d13" providerId="ADAL" clId="{B8B6B9B5-40F2-46CB-8CDA-A877C16F053F}" dt="2024-07-01T14:37:04.263" v="2300" actId="1076"/>
          <ac:picMkLst>
            <pc:docMk/>
            <pc:sldMk cId="3657969611" sldId="258"/>
            <ac:picMk id="1044" creationId="{87DD49CD-D6E9-39B4-56C8-A426F25D0CE8}"/>
          </ac:picMkLst>
        </pc:picChg>
      </pc:sldChg>
      <pc:sldChg chg="modSp new mod ord">
        <pc:chgData name="Nils Schillmann" userId="31d91d47-dc6e-40b3-b1df-0d8797658d13" providerId="ADAL" clId="{B8B6B9B5-40F2-46CB-8CDA-A877C16F053F}" dt="2024-07-01T11:02:58.542" v="273" actId="255"/>
        <pc:sldMkLst>
          <pc:docMk/>
          <pc:sldMk cId="2594047504" sldId="259"/>
        </pc:sldMkLst>
        <pc:spChg chg="mod">
          <ac:chgData name="Nils Schillmann" userId="31d91d47-dc6e-40b3-b1df-0d8797658d13" providerId="ADAL" clId="{B8B6B9B5-40F2-46CB-8CDA-A877C16F053F}" dt="2024-07-01T10:57:44.817" v="197" actId="20577"/>
          <ac:spMkLst>
            <pc:docMk/>
            <pc:sldMk cId="2594047504" sldId="259"/>
            <ac:spMk id="3" creationId="{9A0F22DE-40F9-A9D0-1881-2F3F87913A2D}"/>
          </ac:spMkLst>
        </pc:spChg>
        <pc:spChg chg="mod">
          <ac:chgData name="Nils Schillmann" userId="31d91d47-dc6e-40b3-b1df-0d8797658d13" providerId="ADAL" clId="{B8B6B9B5-40F2-46CB-8CDA-A877C16F053F}" dt="2024-07-01T11:02:58.542" v="273" actId="255"/>
          <ac:spMkLst>
            <pc:docMk/>
            <pc:sldMk cId="2594047504" sldId="259"/>
            <ac:spMk id="4" creationId="{C153A7F3-E1CF-18A5-7A70-E0107FF2EB4F}"/>
          </ac:spMkLst>
        </pc:spChg>
      </pc:sldChg>
      <pc:sldChg chg="addSp delSp modSp new mod ord modShow">
        <pc:chgData name="Nils Schillmann" userId="31d91d47-dc6e-40b3-b1df-0d8797658d13" providerId="ADAL" clId="{B8B6B9B5-40F2-46CB-8CDA-A877C16F053F}" dt="2024-07-02T07:00:37.187" v="3126" actId="729"/>
        <pc:sldMkLst>
          <pc:docMk/>
          <pc:sldMk cId="3192332110" sldId="260"/>
        </pc:sldMkLst>
        <pc:spChg chg="mod">
          <ac:chgData name="Nils Schillmann" userId="31d91d47-dc6e-40b3-b1df-0d8797658d13" providerId="ADAL" clId="{B8B6B9B5-40F2-46CB-8CDA-A877C16F053F}" dt="2024-07-01T11:16:27.583" v="572" actId="20577"/>
          <ac:spMkLst>
            <pc:docMk/>
            <pc:sldMk cId="3192332110" sldId="260"/>
            <ac:spMk id="3" creationId="{3551BA91-FEEF-623F-B5DC-30B7E169948C}"/>
          </ac:spMkLst>
        </pc:spChg>
        <pc:spChg chg="del mod">
          <ac:chgData name="Nils Schillmann" userId="31d91d47-dc6e-40b3-b1df-0d8797658d13" providerId="ADAL" clId="{B8B6B9B5-40F2-46CB-8CDA-A877C16F053F}" dt="2024-07-01T11:06:01.194" v="319" actId="478"/>
          <ac:spMkLst>
            <pc:docMk/>
            <pc:sldMk cId="3192332110" sldId="260"/>
            <ac:spMk id="4" creationId="{DB6E6D1E-5BA4-B1BC-07DB-0737B8D313A9}"/>
          </ac:spMkLst>
        </pc:spChg>
        <pc:spChg chg="add mod">
          <ac:chgData name="Nils Schillmann" userId="31d91d47-dc6e-40b3-b1df-0d8797658d13" providerId="ADAL" clId="{B8B6B9B5-40F2-46CB-8CDA-A877C16F053F}" dt="2024-07-01T11:18:58.595" v="655" actId="1076"/>
          <ac:spMkLst>
            <pc:docMk/>
            <pc:sldMk cId="3192332110" sldId="260"/>
            <ac:spMk id="5" creationId="{0A0426BF-B22B-77DA-4AE3-C14E446C58DE}"/>
          </ac:spMkLst>
        </pc:spChg>
        <pc:spChg chg="add mod">
          <ac:chgData name="Nils Schillmann" userId="31d91d47-dc6e-40b3-b1df-0d8797658d13" providerId="ADAL" clId="{B8B6B9B5-40F2-46CB-8CDA-A877C16F053F}" dt="2024-07-01T12:07:26.345" v="1242" actId="1076"/>
          <ac:spMkLst>
            <pc:docMk/>
            <pc:sldMk cId="3192332110" sldId="260"/>
            <ac:spMk id="6" creationId="{2F40030C-E0DF-F5D3-2A03-23A2CB773C28}"/>
          </ac:spMkLst>
        </pc:spChg>
        <pc:spChg chg="add mod">
          <ac:chgData name="Nils Schillmann" userId="31d91d47-dc6e-40b3-b1df-0d8797658d13" providerId="ADAL" clId="{B8B6B9B5-40F2-46CB-8CDA-A877C16F053F}" dt="2024-07-01T14:33:09.481" v="2294" actId="14100"/>
          <ac:spMkLst>
            <pc:docMk/>
            <pc:sldMk cId="3192332110" sldId="260"/>
            <ac:spMk id="7" creationId="{25A855F9-C7C7-15E1-167C-97124E8FF917}"/>
          </ac:spMkLst>
        </pc:spChg>
        <pc:spChg chg="add mod">
          <ac:chgData name="Nils Schillmann" userId="31d91d47-dc6e-40b3-b1df-0d8797658d13" providerId="ADAL" clId="{B8B6B9B5-40F2-46CB-8CDA-A877C16F053F}" dt="2024-07-01T14:33:09.481" v="2294" actId="14100"/>
          <ac:spMkLst>
            <pc:docMk/>
            <pc:sldMk cId="3192332110" sldId="260"/>
            <ac:spMk id="8" creationId="{B667FBE8-C760-C77A-7FCC-C9C50C6F25DE}"/>
          </ac:spMkLst>
        </pc:spChg>
        <pc:spChg chg="add mod">
          <ac:chgData name="Nils Schillmann" userId="31d91d47-dc6e-40b3-b1df-0d8797658d13" providerId="ADAL" clId="{B8B6B9B5-40F2-46CB-8CDA-A877C16F053F}" dt="2024-07-01T12:07:01.046" v="1240" actId="1076"/>
          <ac:spMkLst>
            <pc:docMk/>
            <pc:sldMk cId="3192332110" sldId="260"/>
            <ac:spMk id="9" creationId="{C678D2EA-545F-9EEF-333F-0C13D8250FAE}"/>
          </ac:spMkLst>
        </pc:spChg>
        <pc:spChg chg="add">
          <ac:chgData name="Nils Schillmann" userId="31d91d47-dc6e-40b3-b1df-0d8797658d13" providerId="ADAL" clId="{B8B6B9B5-40F2-46CB-8CDA-A877C16F053F}" dt="2024-07-01T11:31:40.889" v="941"/>
          <ac:spMkLst>
            <pc:docMk/>
            <pc:sldMk cId="3192332110" sldId="260"/>
            <ac:spMk id="10" creationId="{781D9F9B-D6D6-D80C-C653-987FDD3BE654}"/>
          </ac:spMkLst>
        </pc:spChg>
        <pc:spChg chg="add">
          <ac:chgData name="Nils Schillmann" userId="31d91d47-dc6e-40b3-b1df-0d8797658d13" providerId="ADAL" clId="{B8B6B9B5-40F2-46CB-8CDA-A877C16F053F}" dt="2024-07-01T11:31:50.310" v="945"/>
          <ac:spMkLst>
            <pc:docMk/>
            <pc:sldMk cId="3192332110" sldId="260"/>
            <ac:spMk id="11" creationId="{66B33FB7-C666-6CCC-79F5-0EBE3EBD2951}"/>
          </ac:spMkLst>
        </pc:spChg>
        <pc:spChg chg="add mod">
          <ac:chgData name="Nils Schillmann" userId="31d91d47-dc6e-40b3-b1df-0d8797658d13" providerId="ADAL" clId="{B8B6B9B5-40F2-46CB-8CDA-A877C16F053F}" dt="2024-07-01T14:33:16.415" v="2298" actId="20577"/>
          <ac:spMkLst>
            <pc:docMk/>
            <pc:sldMk cId="3192332110" sldId="260"/>
            <ac:spMk id="12" creationId="{6A6B8E3F-032E-C10F-9A79-1CCAC9814ADA}"/>
          </ac:spMkLst>
        </pc:spChg>
        <pc:spChg chg="add mod">
          <ac:chgData name="Nils Schillmann" userId="31d91d47-dc6e-40b3-b1df-0d8797658d13" providerId="ADAL" clId="{B8B6B9B5-40F2-46CB-8CDA-A877C16F053F}" dt="2024-07-01T12:07:01.046" v="1240" actId="1076"/>
          <ac:spMkLst>
            <pc:docMk/>
            <pc:sldMk cId="3192332110" sldId="260"/>
            <ac:spMk id="13" creationId="{06EE597F-DC96-BF6C-24BF-A3125D75F9DD}"/>
          </ac:spMkLst>
        </pc:spChg>
        <pc:spChg chg="add del mod">
          <ac:chgData name="Nils Schillmann" userId="31d91d47-dc6e-40b3-b1df-0d8797658d13" providerId="ADAL" clId="{B8B6B9B5-40F2-46CB-8CDA-A877C16F053F}" dt="2024-07-01T11:51:38.708" v="1188" actId="478"/>
          <ac:spMkLst>
            <pc:docMk/>
            <pc:sldMk cId="3192332110" sldId="260"/>
            <ac:spMk id="14" creationId="{47267C05-9694-D1D7-768C-DBFB7ED801B4}"/>
          </ac:spMkLst>
        </pc:spChg>
        <pc:spChg chg="add del mod">
          <ac:chgData name="Nils Schillmann" userId="31d91d47-dc6e-40b3-b1df-0d8797658d13" providerId="ADAL" clId="{B8B6B9B5-40F2-46CB-8CDA-A877C16F053F}" dt="2024-07-01T11:54:20.777" v="1195" actId="478"/>
          <ac:spMkLst>
            <pc:docMk/>
            <pc:sldMk cId="3192332110" sldId="260"/>
            <ac:spMk id="15" creationId="{C3344596-FF0A-CE7E-2D79-3952FF5FDA0C}"/>
          </ac:spMkLst>
        </pc:spChg>
      </pc:sldChg>
      <pc:sldChg chg="addSp delSp modSp new mod ord">
        <pc:chgData name="Nils Schillmann" userId="31d91d47-dc6e-40b3-b1df-0d8797658d13" providerId="ADAL" clId="{B8B6B9B5-40F2-46CB-8CDA-A877C16F053F}" dt="2024-07-02T06:19:23.612" v="3074" actId="1076"/>
        <pc:sldMkLst>
          <pc:docMk/>
          <pc:sldMk cId="1855669573" sldId="261"/>
        </pc:sldMkLst>
        <pc:spChg chg="mod">
          <ac:chgData name="Nils Schillmann" userId="31d91d47-dc6e-40b3-b1df-0d8797658d13" providerId="ADAL" clId="{B8B6B9B5-40F2-46CB-8CDA-A877C16F053F}" dt="2024-07-01T11:08:20.900" v="342" actId="20577"/>
          <ac:spMkLst>
            <pc:docMk/>
            <pc:sldMk cId="1855669573" sldId="261"/>
            <ac:spMk id="3" creationId="{0422F0E3-E5D3-70EB-0853-EB162884D136}"/>
          </ac:spMkLst>
        </pc:spChg>
        <pc:spChg chg="add del mod">
          <ac:chgData name="Nils Schillmann" userId="31d91d47-dc6e-40b3-b1df-0d8797658d13" providerId="ADAL" clId="{B8B6B9B5-40F2-46CB-8CDA-A877C16F053F}" dt="2024-07-02T06:13:19.604" v="3044" actId="478"/>
          <ac:spMkLst>
            <pc:docMk/>
            <pc:sldMk cId="1855669573" sldId="261"/>
            <ac:spMk id="4" creationId="{C85E388E-1739-FF70-1DDF-3101A728BC15}"/>
          </ac:spMkLst>
        </pc:spChg>
        <pc:spChg chg="del mod">
          <ac:chgData name="Nils Schillmann" userId="31d91d47-dc6e-40b3-b1df-0d8797658d13" providerId="ADAL" clId="{B8B6B9B5-40F2-46CB-8CDA-A877C16F053F}" dt="2024-07-02T06:13:21.716" v="3045" actId="478"/>
          <ac:spMkLst>
            <pc:docMk/>
            <pc:sldMk cId="1855669573" sldId="261"/>
            <ac:spMk id="5" creationId="{E526C1FC-7829-4EA7-3316-BEAC70115DE5}"/>
          </ac:spMkLst>
        </pc:spChg>
        <pc:spChg chg="add mod">
          <ac:chgData name="Nils Schillmann" userId="31d91d47-dc6e-40b3-b1df-0d8797658d13" providerId="ADAL" clId="{B8B6B9B5-40F2-46CB-8CDA-A877C16F053F}" dt="2024-07-01T11:09:26.432" v="345"/>
          <ac:spMkLst>
            <pc:docMk/>
            <pc:sldMk cId="1855669573" sldId="261"/>
            <ac:spMk id="6" creationId="{39716E57-BA1A-D3F0-3E4E-E1611C026EFB}"/>
          </ac:spMkLst>
        </pc:spChg>
        <pc:spChg chg="add mod">
          <ac:chgData name="Nils Schillmann" userId="31d91d47-dc6e-40b3-b1df-0d8797658d13" providerId="ADAL" clId="{B8B6B9B5-40F2-46CB-8CDA-A877C16F053F}" dt="2024-07-02T06:13:48.189" v="3050" actId="1076"/>
          <ac:spMkLst>
            <pc:docMk/>
            <pc:sldMk cId="1855669573" sldId="261"/>
            <ac:spMk id="7" creationId="{7612B683-E2F1-0A4C-5F84-BD655745ABBD}"/>
          </ac:spMkLst>
        </pc:spChg>
        <pc:spChg chg="add mod">
          <ac:chgData name="Nils Schillmann" userId="31d91d47-dc6e-40b3-b1df-0d8797658d13" providerId="ADAL" clId="{B8B6B9B5-40F2-46CB-8CDA-A877C16F053F}" dt="2024-07-02T06:13:46.205" v="3049" actId="1076"/>
          <ac:spMkLst>
            <pc:docMk/>
            <pc:sldMk cId="1855669573" sldId="261"/>
            <ac:spMk id="8" creationId="{5C81A693-346D-3CF6-D6E5-A7587975AA99}"/>
          </ac:spMkLst>
        </pc:spChg>
        <pc:spChg chg="add del mod">
          <ac:chgData name="Nils Schillmann" userId="31d91d47-dc6e-40b3-b1df-0d8797658d13" providerId="ADAL" clId="{B8B6B9B5-40F2-46CB-8CDA-A877C16F053F}" dt="2024-07-02T06:13:38.426" v="3047" actId="478"/>
          <ac:spMkLst>
            <pc:docMk/>
            <pc:sldMk cId="1855669573" sldId="261"/>
            <ac:spMk id="10" creationId="{748633E0-1033-5F2D-9964-F513CD9390CC}"/>
          </ac:spMkLst>
        </pc:spChg>
        <pc:spChg chg="add del mod">
          <ac:chgData name="Nils Schillmann" userId="31d91d47-dc6e-40b3-b1df-0d8797658d13" providerId="ADAL" clId="{B8B6B9B5-40F2-46CB-8CDA-A877C16F053F}" dt="2024-07-02T06:13:36.553" v="3046" actId="478"/>
          <ac:spMkLst>
            <pc:docMk/>
            <pc:sldMk cId="1855669573" sldId="261"/>
            <ac:spMk id="12" creationId="{0A5D58E4-9658-4899-6EC7-85AC604721AB}"/>
          </ac:spMkLst>
        </pc:spChg>
        <pc:picChg chg="add mod">
          <ac:chgData name="Nils Schillmann" userId="31d91d47-dc6e-40b3-b1df-0d8797658d13" providerId="ADAL" clId="{B8B6B9B5-40F2-46CB-8CDA-A877C16F053F}" dt="2024-07-02T06:17:51.754" v="3073" actId="1076"/>
          <ac:picMkLst>
            <pc:docMk/>
            <pc:sldMk cId="1855669573" sldId="261"/>
            <ac:picMk id="13" creationId="{CF6A3B7B-F141-4350-C8C7-2D7B83686E0D}"/>
          </ac:picMkLst>
        </pc:picChg>
        <pc:picChg chg="add mod">
          <ac:chgData name="Nils Schillmann" userId="31d91d47-dc6e-40b3-b1df-0d8797658d13" providerId="ADAL" clId="{B8B6B9B5-40F2-46CB-8CDA-A877C16F053F}" dt="2024-07-02T06:14:20.076" v="3056" actId="1076"/>
          <ac:picMkLst>
            <pc:docMk/>
            <pc:sldMk cId="1855669573" sldId="261"/>
            <ac:picMk id="14" creationId="{EC083A6E-9F1D-21AD-414C-25921B3D4E31}"/>
          </ac:picMkLst>
        </pc:picChg>
        <pc:picChg chg="add mod">
          <ac:chgData name="Nils Schillmann" userId="31d91d47-dc6e-40b3-b1df-0d8797658d13" providerId="ADAL" clId="{B8B6B9B5-40F2-46CB-8CDA-A877C16F053F}" dt="2024-07-02T06:14:18.162" v="3055" actId="1076"/>
          <ac:picMkLst>
            <pc:docMk/>
            <pc:sldMk cId="1855669573" sldId="261"/>
            <ac:picMk id="15" creationId="{7F21F0C0-63A5-5EAD-35FE-0935FEFA3B84}"/>
          </ac:picMkLst>
        </pc:picChg>
        <pc:picChg chg="add mod">
          <ac:chgData name="Nils Schillmann" userId="31d91d47-dc6e-40b3-b1df-0d8797658d13" providerId="ADAL" clId="{B8B6B9B5-40F2-46CB-8CDA-A877C16F053F}" dt="2024-07-02T06:14:27.712" v="3061" actId="1076"/>
          <ac:picMkLst>
            <pc:docMk/>
            <pc:sldMk cId="1855669573" sldId="261"/>
            <ac:picMk id="16" creationId="{9EDAB7CD-F7F3-3E2B-ECEE-7C72727FAF73}"/>
          </ac:picMkLst>
        </pc:picChg>
        <pc:picChg chg="add mod">
          <ac:chgData name="Nils Schillmann" userId="31d91d47-dc6e-40b3-b1df-0d8797658d13" providerId="ADAL" clId="{B8B6B9B5-40F2-46CB-8CDA-A877C16F053F}" dt="2024-07-02T06:14:21.778" v="3057" actId="1076"/>
          <ac:picMkLst>
            <pc:docMk/>
            <pc:sldMk cId="1855669573" sldId="261"/>
            <ac:picMk id="17" creationId="{8C6B501C-692A-3FCC-A8E8-1FF993E8A839}"/>
          </ac:picMkLst>
        </pc:picChg>
        <pc:picChg chg="add mod">
          <ac:chgData name="Nils Schillmann" userId="31d91d47-dc6e-40b3-b1df-0d8797658d13" providerId="ADAL" clId="{B8B6B9B5-40F2-46CB-8CDA-A877C16F053F}" dt="2024-07-02T06:17:48.826" v="3072" actId="1076"/>
          <ac:picMkLst>
            <pc:docMk/>
            <pc:sldMk cId="1855669573" sldId="261"/>
            <ac:picMk id="18" creationId="{BFFC2900-C39A-73D5-4E98-99456113AF2C}"/>
          </ac:picMkLst>
        </pc:picChg>
        <pc:picChg chg="add mod">
          <ac:chgData name="Nils Schillmann" userId="31d91d47-dc6e-40b3-b1df-0d8797658d13" providerId="ADAL" clId="{B8B6B9B5-40F2-46CB-8CDA-A877C16F053F}" dt="2024-07-02T06:14:07.629" v="3053" actId="1076"/>
          <ac:picMkLst>
            <pc:docMk/>
            <pc:sldMk cId="1855669573" sldId="261"/>
            <ac:picMk id="19" creationId="{5361E219-CD33-36B0-4316-1C7EE49BD724}"/>
          </ac:picMkLst>
        </pc:picChg>
        <pc:picChg chg="add mod">
          <ac:chgData name="Nils Schillmann" userId="31d91d47-dc6e-40b3-b1df-0d8797658d13" providerId="ADAL" clId="{B8B6B9B5-40F2-46CB-8CDA-A877C16F053F}" dt="2024-07-02T06:14:30.467" v="3063" actId="1076"/>
          <ac:picMkLst>
            <pc:docMk/>
            <pc:sldMk cId="1855669573" sldId="261"/>
            <ac:picMk id="20" creationId="{B721725C-8DDF-A9A3-5AEF-D0210B668754}"/>
          </ac:picMkLst>
        </pc:picChg>
        <pc:picChg chg="add mod">
          <ac:chgData name="Nils Schillmann" userId="31d91d47-dc6e-40b3-b1df-0d8797658d13" providerId="ADAL" clId="{B8B6B9B5-40F2-46CB-8CDA-A877C16F053F}" dt="2024-07-02T06:14:28.806" v="3062" actId="1076"/>
          <ac:picMkLst>
            <pc:docMk/>
            <pc:sldMk cId="1855669573" sldId="261"/>
            <ac:picMk id="21" creationId="{C771B5A1-7E61-3765-B8D9-70D1AF53A639}"/>
          </ac:picMkLst>
        </pc:picChg>
        <pc:picChg chg="add mod">
          <ac:chgData name="Nils Schillmann" userId="31d91d47-dc6e-40b3-b1df-0d8797658d13" providerId="ADAL" clId="{B8B6B9B5-40F2-46CB-8CDA-A877C16F053F}" dt="2024-07-02T06:14:26.271" v="3060" actId="1076"/>
          <ac:picMkLst>
            <pc:docMk/>
            <pc:sldMk cId="1855669573" sldId="261"/>
            <ac:picMk id="22" creationId="{C5B76439-2996-ECD6-F964-8EC53586A377}"/>
          </ac:picMkLst>
        </pc:picChg>
        <pc:picChg chg="add mod">
          <ac:chgData name="Nils Schillmann" userId="31d91d47-dc6e-40b3-b1df-0d8797658d13" providerId="ADAL" clId="{B8B6B9B5-40F2-46CB-8CDA-A877C16F053F}" dt="2024-07-02T06:14:25.142" v="3059" actId="1076"/>
          <ac:picMkLst>
            <pc:docMk/>
            <pc:sldMk cId="1855669573" sldId="261"/>
            <ac:picMk id="23" creationId="{F81C6785-1341-4CEB-A07D-340D8B422F66}"/>
          </ac:picMkLst>
        </pc:picChg>
        <pc:picChg chg="add mod">
          <ac:chgData name="Nils Schillmann" userId="31d91d47-dc6e-40b3-b1df-0d8797658d13" providerId="ADAL" clId="{B8B6B9B5-40F2-46CB-8CDA-A877C16F053F}" dt="2024-07-02T06:14:32.519" v="3064" actId="1076"/>
          <ac:picMkLst>
            <pc:docMk/>
            <pc:sldMk cId="1855669573" sldId="261"/>
            <ac:picMk id="24" creationId="{40DA18A9-A060-29E2-6F4F-480D39BCE8B5}"/>
          </ac:picMkLst>
        </pc:picChg>
        <pc:picChg chg="add mod">
          <ac:chgData name="Nils Schillmann" userId="31d91d47-dc6e-40b3-b1df-0d8797658d13" providerId="ADAL" clId="{B8B6B9B5-40F2-46CB-8CDA-A877C16F053F}" dt="2024-07-02T06:15:53.666" v="3067" actId="1076"/>
          <ac:picMkLst>
            <pc:docMk/>
            <pc:sldMk cId="1855669573" sldId="261"/>
            <ac:picMk id="5122" creationId="{1C695389-4141-13CB-A84D-0F85F80C61A7}"/>
          </ac:picMkLst>
        </pc:picChg>
        <pc:picChg chg="add mod">
          <ac:chgData name="Nils Schillmann" userId="31d91d47-dc6e-40b3-b1df-0d8797658d13" providerId="ADAL" clId="{B8B6B9B5-40F2-46CB-8CDA-A877C16F053F}" dt="2024-07-02T06:19:23.612" v="3074" actId="1076"/>
          <ac:picMkLst>
            <pc:docMk/>
            <pc:sldMk cId="1855669573" sldId="261"/>
            <ac:picMk id="5124" creationId="{BA699660-F3C6-7DBF-6AD4-00A49B161F1A}"/>
          </ac:picMkLst>
        </pc:picChg>
      </pc:sldChg>
      <pc:sldChg chg="addSp delSp modSp new del mod">
        <pc:chgData name="Nils Schillmann" userId="31d91d47-dc6e-40b3-b1df-0d8797658d13" providerId="ADAL" clId="{B8B6B9B5-40F2-46CB-8CDA-A877C16F053F}" dt="2024-07-01T22:25:54.855" v="3017" actId="47"/>
        <pc:sldMkLst>
          <pc:docMk/>
          <pc:sldMk cId="531878913" sldId="262"/>
        </pc:sldMkLst>
        <pc:spChg chg="mod">
          <ac:chgData name="Nils Schillmann" userId="31d91d47-dc6e-40b3-b1df-0d8797658d13" providerId="ADAL" clId="{B8B6B9B5-40F2-46CB-8CDA-A877C16F053F}" dt="2024-07-01T11:59:18.206" v="1239" actId="20577"/>
          <ac:spMkLst>
            <pc:docMk/>
            <pc:sldMk cId="531878913" sldId="262"/>
            <ac:spMk id="2" creationId="{BB97A2E8-3B8A-5C12-DD97-78DEC7CC20DC}"/>
          </ac:spMkLst>
        </pc:spChg>
        <pc:spChg chg="add mod">
          <ac:chgData name="Nils Schillmann" userId="31d91d47-dc6e-40b3-b1df-0d8797658d13" providerId="ADAL" clId="{B8B6B9B5-40F2-46CB-8CDA-A877C16F053F}" dt="2024-07-01T12:07:50.640" v="1243"/>
          <ac:spMkLst>
            <pc:docMk/>
            <pc:sldMk cId="531878913" sldId="262"/>
            <ac:spMk id="4" creationId="{94E2BDDC-A6C2-9A1F-7F36-FFB3FC2C8C6A}"/>
          </ac:spMkLst>
        </pc:spChg>
        <pc:spChg chg="add mod">
          <ac:chgData name="Nils Schillmann" userId="31d91d47-dc6e-40b3-b1df-0d8797658d13" providerId="ADAL" clId="{B8B6B9B5-40F2-46CB-8CDA-A877C16F053F}" dt="2024-07-01T12:08:30.749" v="1257" actId="20577"/>
          <ac:spMkLst>
            <pc:docMk/>
            <pc:sldMk cId="531878913" sldId="262"/>
            <ac:spMk id="5" creationId="{E8D8A1C5-80AF-32C1-43DF-19D957FD5456}"/>
          </ac:spMkLst>
        </pc:spChg>
        <pc:spChg chg="add mod">
          <ac:chgData name="Nils Schillmann" userId="31d91d47-dc6e-40b3-b1df-0d8797658d13" providerId="ADAL" clId="{B8B6B9B5-40F2-46CB-8CDA-A877C16F053F}" dt="2024-07-01T12:15:31.282" v="1371" actId="14100"/>
          <ac:spMkLst>
            <pc:docMk/>
            <pc:sldMk cId="531878913" sldId="262"/>
            <ac:spMk id="6" creationId="{9AE3FE18-241A-E65D-8E64-11E18A00458B}"/>
          </ac:spMkLst>
        </pc:spChg>
        <pc:spChg chg="add mod">
          <ac:chgData name="Nils Schillmann" userId="31d91d47-dc6e-40b3-b1df-0d8797658d13" providerId="ADAL" clId="{B8B6B9B5-40F2-46CB-8CDA-A877C16F053F}" dt="2024-07-01T12:10:16.508" v="1333" actId="14100"/>
          <ac:spMkLst>
            <pc:docMk/>
            <pc:sldMk cId="531878913" sldId="262"/>
            <ac:spMk id="7" creationId="{75B7126C-82C0-D4AC-C8F6-EB7EF5641EC0}"/>
          </ac:spMkLst>
        </pc:spChg>
        <pc:spChg chg="add mod">
          <ac:chgData name="Nils Schillmann" userId="31d91d47-dc6e-40b3-b1df-0d8797658d13" providerId="ADAL" clId="{B8B6B9B5-40F2-46CB-8CDA-A877C16F053F}" dt="2024-07-01T12:10:43.763" v="1347" actId="1076"/>
          <ac:spMkLst>
            <pc:docMk/>
            <pc:sldMk cId="531878913" sldId="262"/>
            <ac:spMk id="8" creationId="{FC9BB0B4-9BB2-DF6D-26D9-6433F49E93D8}"/>
          </ac:spMkLst>
        </pc:spChg>
        <pc:spChg chg="add del mod">
          <ac:chgData name="Nils Schillmann" userId="31d91d47-dc6e-40b3-b1df-0d8797658d13" providerId="ADAL" clId="{B8B6B9B5-40F2-46CB-8CDA-A877C16F053F}" dt="2024-07-01T12:14:13.358" v="1359" actId="478"/>
          <ac:spMkLst>
            <pc:docMk/>
            <pc:sldMk cId="531878913" sldId="262"/>
            <ac:spMk id="9" creationId="{28F1F83F-511E-7A5E-FBD6-B2CE0D96B2B1}"/>
          </ac:spMkLst>
        </pc:spChg>
        <pc:spChg chg="add mod">
          <ac:chgData name="Nils Schillmann" userId="31d91d47-dc6e-40b3-b1df-0d8797658d13" providerId="ADAL" clId="{B8B6B9B5-40F2-46CB-8CDA-A877C16F053F}" dt="2024-07-01T12:15:38.449" v="1373" actId="688"/>
          <ac:spMkLst>
            <pc:docMk/>
            <pc:sldMk cId="531878913" sldId="262"/>
            <ac:spMk id="12" creationId="{49A76F45-4C15-8587-CC3F-35CD3BE5261C}"/>
          </ac:spMkLst>
        </pc:spChg>
        <pc:spChg chg="add mod">
          <ac:chgData name="Nils Schillmann" userId="31d91d47-dc6e-40b3-b1df-0d8797658d13" providerId="ADAL" clId="{B8B6B9B5-40F2-46CB-8CDA-A877C16F053F}" dt="2024-07-01T12:15:28.373" v="1370" actId="1076"/>
          <ac:spMkLst>
            <pc:docMk/>
            <pc:sldMk cId="531878913" sldId="262"/>
            <ac:spMk id="13" creationId="{0D2A8837-F585-AA72-D9A9-61DC93069700}"/>
          </ac:spMkLst>
        </pc:spChg>
        <pc:spChg chg="add mod">
          <ac:chgData name="Nils Schillmann" userId="31d91d47-dc6e-40b3-b1df-0d8797658d13" providerId="ADAL" clId="{B8B6B9B5-40F2-46CB-8CDA-A877C16F053F}" dt="2024-07-01T12:15:51.202" v="1378" actId="1076"/>
          <ac:spMkLst>
            <pc:docMk/>
            <pc:sldMk cId="531878913" sldId="262"/>
            <ac:spMk id="14" creationId="{92967363-71E7-ECA9-8FB4-C2B0757D8A98}"/>
          </ac:spMkLst>
        </pc:spChg>
        <pc:spChg chg="add mod">
          <ac:chgData name="Nils Schillmann" userId="31d91d47-dc6e-40b3-b1df-0d8797658d13" providerId="ADAL" clId="{B8B6B9B5-40F2-46CB-8CDA-A877C16F053F}" dt="2024-07-01T12:17:22" v="1391" actId="14100"/>
          <ac:spMkLst>
            <pc:docMk/>
            <pc:sldMk cId="531878913" sldId="262"/>
            <ac:spMk id="15" creationId="{40F29B5C-8568-4F51-359F-3AE344247850}"/>
          </ac:spMkLst>
        </pc:spChg>
        <pc:spChg chg="add mod">
          <ac:chgData name="Nils Schillmann" userId="31d91d47-dc6e-40b3-b1df-0d8797658d13" providerId="ADAL" clId="{B8B6B9B5-40F2-46CB-8CDA-A877C16F053F}" dt="2024-07-01T12:16:20.944" v="1388" actId="1076"/>
          <ac:spMkLst>
            <pc:docMk/>
            <pc:sldMk cId="531878913" sldId="262"/>
            <ac:spMk id="16" creationId="{B6F85000-30E0-6BA8-B89B-2EABF369DD88}"/>
          </ac:spMkLst>
        </pc:spChg>
        <pc:cxnChg chg="add del">
          <ac:chgData name="Nils Schillmann" userId="31d91d47-dc6e-40b3-b1df-0d8797658d13" providerId="ADAL" clId="{B8B6B9B5-40F2-46CB-8CDA-A877C16F053F}" dt="2024-07-01T12:14:32.228" v="1361" actId="478"/>
          <ac:cxnSpMkLst>
            <pc:docMk/>
            <pc:sldMk cId="531878913" sldId="262"/>
            <ac:cxnSpMk id="11" creationId="{9FA46F07-546F-003E-2BF5-4E5600AD7A6E}"/>
          </ac:cxnSpMkLst>
        </pc:cxnChg>
      </pc:sldChg>
      <pc:sldChg chg="addSp delSp modSp new mod">
        <pc:chgData name="Nils Schillmann" userId="31d91d47-dc6e-40b3-b1df-0d8797658d13" providerId="ADAL" clId="{B8B6B9B5-40F2-46CB-8CDA-A877C16F053F}" dt="2024-07-02T06:48:17.477" v="3119" actId="1076"/>
        <pc:sldMkLst>
          <pc:docMk/>
          <pc:sldMk cId="1496096060" sldId="263"/>
        </pc:sldMkLst>
        <pc:spChg chg="mod">
          <ac:chgData name="Nils Schillmann" userId="31d91d47-dc6e-40b3-b1df-0d8797658d13" providerId="ADAL" clId="{B8B6B9B5-40F2-46CB-8CDA-A877C16F053F}" dt="2024-07-01T12:22:49.192" v="1423" actId="20577"/>
          <ac:spMkLst>
            <pc:docMk/>
            <pc:sldMk cId="1496096060" sldId="263"/>
            <ac:spMk id="2" creationId="{CEAF338E-80C4-AB34-A11F-7A3F8F316901}"/>
          </ac:spMkLst>
        </pc:spChg>
        <pc:spChg chg="add mod">
          <ac:chgData name="Nils Schillmann" userId="31d91d47-dc6e-40b3-b1df-0d8797658d13" providerId="ADAL" clId="{B8B6B9B5-40F2-46CB-8CDA-A877C16F053F}" dt="2024-07-02T06:06:35.929" v="3026" actId="255"/>
          <ac:spMkLst>
            <pc:docMk/>
            <pc:sldMk cId="1496096060" sldId="263"/>
            <ac:spMk id="4" creationId="{C763A117-4A6A-927C-262B-ED3615AFE767}"/>
          </ac:spMkLst>
        </pc:spChg>
        <pc:spChg chg="add mod">
          <ac:chgData name="Nils Schillmann" userId="31d91d47-dc6e-40b3-b1df-0d8797658d13" providerId="ADAL" clId="{B8B6B9B5-40F2-46CB-8CDA-A877C16F053F}" dt="2024-07-02T06:06:42.598" v="3027" actId="255"/>
          <ac:spMkLst>
            <pc:docMk/>
            <pc:sldMk cId="1496096060" sldId="263"/>
            <ac:spMk id="5" creationId="{B3230589-F185-CFEB-0A80-B361007E67DF}"/>
          </ac:spMkLst>
        </pc:spChg>
        <pc:spChg chg="add mod">
          <ac:chgData name="Nils Schillmann" userId="31d91d47-dc6e-40b3-b1df-0d8797658d13" providerId="ADAL" clId="{B8B6B9B5-40F2-46CB-8CDA-A877C16F053F}" dt="2024-07-02T06:06:15.459" v="3025" actId="1076"/>
          <ac:spMkLst>
            <pc:docMk/>
            <pc:sldMk cId="1496096060" sldId="263"/>
            <ac:spMk id="6" creationId="{7A161277-08DB-310D-7D4F-2A69309DBCB0}"/>
          </ac:spMkLst>
        </pc:spChg>
        <pc:spChg chg="add mod">
          <ac:chgData name="Nils Schillmann" userId="31d91d47-dc6e-40b3-b1df-0d8797658d13" providerId="ADAL" clId="{B8B6B9B5-40F2-46CB-8CDA-A877C16F053F}" dt="2024-07-02T06:06:11.344" v="3024" actId="1076"/>
          <ac:spMkLst>
            <pc:docMk/>
            <pc:sldMk cId="1496096060" sldId="263"/>
            <ac:spMk id="7" creationId="{FD1C2901-14DC-9418-9998-BF66305B41FA}"/>
          </ac:spMkLst>
        </pc:spChg>
        <pc:spChg chg="add del mod">
          <ac:chgData name="Nils Schillmann" userId="31d91d47-dc6e-40b3-b1df-0d8797658d13" providerId="ADAL" clId="{B8B6B9B5-40F2-46CB-8CDA-A877C16F053F}" dt="2024-07-02T06:06:04.580" v="3022" actId="478"/>
          <ac:spMkLst>
            <pc:docMk/>
            <pc:sldMk cId="1496096060" sldId="263"/>
            <ac:spMk id="8" creationId="{4B24F874-7D06-2E56-E692-B0FE69020E06}"/>
          </ac:spMkLst>
        </pc:spChg>
        <pc:spChg chg="add del">
          <ac:chgData name="Nils Schillmann" userId="31d91d47-dc6e-40b3-b1df-0d8797658d13" providerId="ADAL" clId="{B8B6B9B5-40F2-46CB-8CDA-A877C16F053F}" dt="2024-07-01T12:41:18.344" v="2273" actId="11529"/>
          <ac:spMkLst>
            <pc:docMk/>
            <pc:sldMk cId="1496096060" sldId="263"/>
            <ac:spMk id="9" creationId="{29E99BB5-87C0-C093-F9B5-735D09E86F29}"/>
          </ac:spMkLst>
        </pc:spChg>
        <pc:spChg chg="add del mod">
          <ac:chgData name="Nils Schillmann" userId="31d91d47-dc6e-40b3-b1df-0d8797658d13" providerId="ADAL" clId="{B8B6B9B5-40F2-46CB-8CDA-A877C16F053F}" dt="2024-07-02T06:06:06.099" v="3023" actId="478"/>
          <ac:spMkLst>
            <pc:docMk/>
            <pc:sldMk cId="1496096060" sldId="263"/>
            <ac:spMk id="10" creationId="{9889C1FD-1B4C-B1F3-0879-132682D6C061}"/>
          </ac:spMkLst>
        </pc:spChg>
        <pc:picChg chg="add mod">
          <ac:chgData name="Nils Schillmann" userId="31d91d47-dc6e-40b3-b1df-0d8797658d13" providerId="ADAL" clId="{B8B6B9B5-40F2-46CB-8CDA-A877C16F053F}" dt="2024-07-02T06:08:05.881" v="3031" actId="1076"/>
          <ac:picMkLst>
            <pc:docMk/>
            <pc:sldMk cId="1496096060" sldId="263"/>
            <ac:picMk id="12" creationId="{5038BA7A-E684-85DF-7D13-3083C52DF3F2}"/>
          </ac:picMkLst>
        </pc:picChg>
        <pc:picChg chg="add mod">
          <ac:chgData name="Nils Schillmann" userId="31d91d47-dc6e-40b3-b1df-0d8797658d13" providerId="ADAL" clId="{B8B6B9B5-40F2-46CB-8CDA-A877C16F053F}" dt="2024-07-02T06:09:01.249" v="3034" actId="14100"/>
          <ac:picMkLst>
            <pc:docMk/>
            <pc:sldMk cId="1496096060" sldId="263"/>
            <ac:picMk id="14" creationId="{7D8239E5-09CF-2FA1-0673-49E450004986}"/>
          </ac:picMkLst>
        </pc:picChg>
        <pc:picChg chg="add mod">
          <ac:chgData name="Nils Schillmann" userId="31d91d47-dc6e-40b3-b1df-0d8797658d13" providerId="ADAL" clId="{B8B6B9B5-40F2-46CB-8CDA-A877C16F053F}" dt="2024-07-02T06:47:41.764" v="3115" actId="1076"/>
          <ac:picMkLst>
            <pc:docMk/>
            <pc:sldMk cId="1496096060" sldId="263"/>
            <ac:picMk id="15" creationId="{CD1A143F-BA24-894E-6876-41B8A50D5881}"/>
          </ac:picMkLst>
        </pc:picChg>
        <pc:picChg chg="add mod">
          <ac:chgData name="Nils Schillmann" userId="31d91d47-dc6e-40b3-b1df-0d8797658d13" providerId="ADAL" clId="{B8B6B9B5-40F2-46CB-8CDA-A877C16F053F}" dt="2024-07-02T06:47:47.385" v="3116" actId="1076"/>
          <ac:picMkLst>
            <pc:docMk/>
            <pc:sldMk cId="1496096060" sldId="263"/>
            <ac:picMk id="16" creationId="{655416C2-825F-98A9-F917-D3DAECBFB722}"/>
          </ac:picMkLst>
        </pc:picChg>
        <pc:picChg chg="add mod">
          <ac:chgData name="Nils Schillmann" userId="31d91d47-dc6e-40b3-b1df-0d8797658d13" providerId="ADAL" clId="{B8B6B9B5-40F2-46CB-8CDA-A877C16F053F}" dt="2024-07-02T06:48:13.355" v="3118" actId="1076"/>
          <ac:picMkLst>
            <pc:docMk/>
            <pc:sldMk cId="1496096060" sldId="263"/>
            <ac:picMk id="17" creationId="{BF942630-93CB-9A65-7446-E63172020F4B}"/>
          </ac:picMkLst>
        </pc:picChg>
        <pc:picChg chg="add mod">
          <ac:chgData name="Nils Schillmann" userId="31d91d47-dc6e-40b3-b1df-0d8797658d13" providerId="ADAL" clId="{B8B6B9B5-40F2-46CB-8CDA-A877C16F053F}" dt="2024-07-02T06:48:17.477" v="3119" actId="1076"/>
          <ac:picMkLst>
            <pc:docMk/>
            <pc:sldMk cId="1496096060" sldId="263"/>
            <ac:picMk id="18" creationId="{658DF20C-0260-4CDD-F897-47E8AB63A639}"/>
          </ac:picMkLst>
        </pc:picChg>
      </pc:sldChg>
      <pc:sldChg chg="addSp delSp modSp new mod chgLayout">
        <pc:chgData name="Nils Schillmann" userId="31d91d47-dc6e-40b3-b1df-0d8797658d13" providerId="ADAL" clId="{B8B6B9B5-40F2-46CB-8CDA-A877C16F053F}" dt="2024-07-02T06:21:55.266" v="3083" actId="1076"/>
        <pc:sldMkLst>
          <pc:docMk/>
          <pc:sldMk cId="1317739769" sldId="264"/>
        </pc:sldMkLst>
        <pc:spChg chg="mod ord">
          <ac:chgData name="Nils Schillmann" userId="31d91d47-dc6e-40b3-b1df-0d8797658d13" providerId="ADAL" clId="{B8B6B9B5-40F2-46CB-8CDA-A877C16F053F}" dt="2024-07-01T21:01:54.730" v="2338" actId="700"/>
          <ac:spMkLst>
            <pc:docMk/>
            <pc:sldMk cId="1317739769" sldId="264"/>
            <ac:spMk id="2" creationId="{ED012321-B8D3-320D-2E0C-AE914F97FB6F}"/>
          </ac:spMkLst>
        </pc:spChg>
        <pc:spChg chg="del mod ord">
          <ac:chgData name="Nils Schillmann" userId="31d91d47-dc6e-40b3-b1df-0d8797658d13" providerId="ADAL" clId="{B8B6B9B5-40F2-46CB-8CDA-A877C16F053F}" dt="2024-07-01T21:01:54.730" v="2338" actId="700"/>
          <ac:spMkLst>
            <pc:docMk/>
            <pc:sldMk cId="1317739769" sldId="264"/>
            <ac:spMk id="3" creationId="{97B7F2C7-3F6D-A398-2D76-6A8A3FB61475}"/>
          </ac:spMkLst>
        </pc:spChg>
        <pc:spChg chg="add mod ord">
          <ac:chgData name="Nils Schillmann" userId="31d91d47-dc6e-40b3-b1df-0d8797658d13" providerId="ADAL" clId="{B8B6B9B5-40F2-46CB-8CDA-A877C16F053F}" dt="2024-07-01T21:01:54.730" v="2338" actId="700"/>
          <ac:spMkLst>
            <pc:docMk/>
            <pc:sldMk cId="1317739769" sldId="264"/>
            <ac:spMk id="8" creationId="{3FADEEF7-A203-4CDA-7B60-94F4E6A1EB96}"/>
          </ac:spMkLst>
        </pc:spChg>
        <pc:spChg chg="add mod ord">
          <ac:chgData name="Nils Schillmann" userId="31d91d47-dc6e-40b3-b1df-0d8797658d13" providerId="ADAL" clId="{B8B6B9B5-40F2-46CB-8CDA-A877C16F053F}" dt="2024-07-01T21:03:35.520" v="2388" actId="1076"/>
          <ac:spMkLst>
            <pc:docMk/>
            <pc:sldMk cId="1317739769" sldId="264"/>
            <ac:spMk id="9" creationId="{2D02DF8E-51C3-03EA-C502-5944453F168E}"/>
          </ac:spMkLst>
        </pc:spChg>
        <pc:spChg chg="add mod ord">
          <ac:chgData name="Nils Schillmann" userId="31d91d47-dc6e-40b3-b1df-0d8797658d13" providerId="ADAL" clId="{B8B6B9B5-40F2-46CB-8CDA-A877C16F053F}" dt="2024-07-01T21:03:29.302" v="2387" actId="1076"/>
          <ac:spMkLst>
            <pc:docMk/>
            <pc:sldMk cId="1317739769" sldId="264"/>
            <ac:spMk id="10" creationId="{C7606E6B-CCFA-AD05-8806-2E91BDB28A59}"/>
          </ac:spMkLst>
        </pc:spChg>
        <pc:picChg chg="add mod">
          <ac:chgData name="Nils Schillmann" userId="31d91d47-dc6e-40b3-b1df-0d8797658d13" providerId="ADAL" clId="{B8B6B9B5-40F2-46CB-8CDA-A877C16F053F}" dt="2024-07-02T06:21:21.730" v="3079" actId="1362"/>
          <ac:picMkLst>
            <pc:docMk/>
            <pc:sldMk cId="1317739769" sldId="264"/>
            <ac:picMk id="5" creationId="{C4BF3347-597C-3156-7BAE-4190FB3E8449}"/>
          </ac:picMkLst>
        </pc:picChg>
        <pc:picChg chg="add mod">
          <ac:chgData name="Nils Schillmann" userId="31d91d47-dc6e-40b3-b1df-0d8797658d13" providerId="ADAL" clId="{B8B6B9B5-40F2-46CB-8CDA-A877C16F053F}" dt="2024-07-02T06:21:18.924" v="3078" actId="1362"/>
          <ac:picMkLst>
            <pc:docMk/>
            <pc:sldMk cId="1317739769" sldId="264"/>
            <ac:picMk id="7" creationId="{3A882F6D-6CA7-E685-758C-22313BE57D24}"/>
          </ac:picMkLst>
        </pc:picChg>
        <pc:picChg chg="add mod">
          <ac:chgData name="Nils Schillmann" userId="31d91d47-dc6e-40b3-b1df-0d8797658d13" providerId="ADAL" clId="{B8B6B9B5-40F2-46CB-8CDA-A877C16F053F}" dt="2024-07-02T06:21:48.943" v="3082" actId="1076"/>
          <ac:picMkLst>
            <pc:docMk/>
            <pc:sldMk cId="1317739769" sldId="264"/>
            <ac:picMk id="11" creationId="{9DECFDE2-2AD3-E000-5B35-9692E20BC650}"/>
          </ac:picMkLst>
        </pc:picChg>
        <pc:picChg chg="add mod">
          <ac:chgData name="Nils Schillmann" userId="31d91d47-dc6e-40b3-b1df-0d8797658d13" providerId="ADAL" clId="{B8B6B9B5-40F2-46CB-8CDA-A877C16F053F}" dt="2024-07-02T06:21:55.266" v="3083" actId="1076"/>
          <ac:picMkLst>
            <pc:docMk/>
            <pc:sldMk cId="1317739769" sldId="264"/>
            <ac:picMk id="12" creationId="{B80D9F84-363E-052A-A5D2-2AF81888E17D}"/>
          </ac:picMkLst>
        </pc:picChg>
      </pc:sldChg>
      <pc:sldChg chg="addSp delSp modSp new mod modTransition modAnim">
        <pc:chgData name="Nils Schillmann" userId="31d91d47-dc6e-40b3-b1df-0d8797658d13" providerId="ADAL" clId="{B8B6B9B5-40F2-46CB-8CDA-A877C16F053F}" dt="2024-07-02T06:41:20.142" v="3113" actId="1076"/>
        <pc:sldMkLst>
          <pc:docMk/>
          <pc:sldMk cId="1815757673" sldId="265"/>
        </pc:sldMkLst>
        <pc:spChg chg="mod">
          <ac:chgData name="Nils Schillmann" userId="31d91d47-dc6e-40b3-b1df-0d8797658d13" providerId="ADAL" clId="{B8B6B9B5-40F2-46CB-8CDA-A877C16F053F}" dt="2024-07-01T21:05:14.682" v="2415" actId="20577"/>
          <ac:spMkLst>
            <pc:docMk/>
            <pc:sldMk cId="1815757673" sldId="265"/>
            <ac:spMk id="2" creationId="{0CD2633D-1AF1-9247-1EC9-E7C2FB76475F}"/>
          </ac:spMkLst>
        </pc:spChg>
        <pc:spChg chg="add del mod">
          <ac:chgData name="Nils Schillmann" userId="31d91d47-dc6e-40b3-b1df-0d8797658d13" providerId="ADAL" clId="{B8B6B9B5-40F2-46CB-8CDA-A877C16F053F}" dt="2024-07-01T21:09:29.337" v="2442" actId="478"/>
          <ac:spMkLst>
            <pc:docMk/>
            <pc:sldMk cId="1815757673" sldId="265"/>
            <ac:spMk id="4" creationId="{96F23694-3F1E-E2A2-B544-049547EC84BF}"/>
          </ac:spMkLst>
        </pc:spChg>
        <pc:spChg chg="add mod">
          <ac:chgData name="Nils Schillmann" userId="31d91d47-dc6e-40b3-b1df-0d8797658d13" providerId="ADAL" clId="{B8B6B9B5-40F2-46CB-8CDA-A877C16F053F}" dt="2024-07-01T21:08:43.232" v="2434" actId="14100"/>
          <ac:spMkLst>
            <pc:docMk/>
            <pc:sldMk cId="1815757673" sldId="265"/>
            <ac:spMk id="5" creationId="{468B222F-5FBC-C05F-CECB-19DEA55AC082}"/>
          </ac:spMkLst>
        </pc:spChg>
        <pc:spChg chg="add mod">
          <ac:chgData name="Nils Schillmann" userId="31d91d47-dc6e-40b3-b1df-0d8797658d13" providerId="ADAL" clId="{B8B6B9B5-40F2-46CB-8CDA-A877C16F053F}" dt="2024-07-01T21:19:07.072" v="2453" actId="1076"/>
          <ac:spMkLst>
            <pc:docMk/>
            <pc:sldMk cId="1815757673" sldId="265"/>
            <ac:spMk id="6" creationId="{20882308-82AF-A5EB-8173-14E5D766E23E}"/>
          </ac:spMkLst>
        </pc:spChg>
        <pc:spChg chg="add del mod">
          <ac:chgData name="Nils Schillmann" userId="31d91d47-dc6e-40b3-b1df-0d8797658d13" providerId="ADAL" clId="{B8B6B9B5-40F2-46CB-8CDA-A877C16F053F}" dt="2024-07-01T21:09:21.794" v="2440" actId="478"/>
          <ac:spMkLst>
            <pc:docMk/>
            <pc:sldMk cId="1815757673" sldId="265"/>
            <ac:spMk id="7" creationId="{C0B6F461-282B-57A6-9746-B05C69995DD8}"/>
          </ac:spMkLst>
        </pc:spChg>
        <pc:spChg chg="add mod">
          <ac:chgData name="Nils Schillmann" userId="31d91d47-dc6e-40b3-b1df-0d8797658d13" providerId="ADAL" clId="{B8B6B9B5-40F2-46CB-8CDA-A877C16F053F}" dt="2024-07-01T21:09:11.205" v="2439" actId="1076"/>
          <ac:spMkLst>
            <pc:docMk/>
            <pc:sldMk cId="1815757673" sldId="265"/>
            <ac:spMk id="8" creationId="{7E53F5F7-8DD1-E69F-0FAF-CFEAAA520D46}"/>
          </ac:spMkLst>
        </pc:spChg>
        <pc:spChg chg="add mod ord">
          <ac:chgData name="Nils Schillmann" userId="31d91d47-dc6e-40b3-b1df-0d8797658d13" providerId="ADAL" clId="{B8B6B9B5-40F2-46CB-8CDA-A877C16F053F}" dt="2024-07-01T21:50:47.892" v="2716" actId="34135"/>
          <ac:spMkLst>
            <pc:docMk/>
            <pc:sldMk cId="1815757673" sldId="265"/>
            <ac:spMk id="9" creationId="{129713B3-1438-0FC1-10D6-1E5EC62D85B6}"/>
          </ac:spMkLst>
        </pc:spChg>
        <pc:spChg chg="add mod">
          <ac:chgData name="Nils Schillmann" userId="31d91d47-dc6e-40b3-b1df-0d8797658d13" providerId="ADAL" clId="{B8B6B9B5-40F2-46CB-8CDA-A877C16F053F}" dt="2024-07-01T22:19:16.329" v="2980" actId="1076"/>
          <ac:spMkLst>
            <pc:docMk/>
            <pc:sldMk cId="1815757673" sldId="265"/>
            <ac:spMk id="14" creationId="{E64F67D5-98BE-40E2-99C5-205AA291AEF3}"/>
          </ac:spMkLst>
        </pc:spChg>
        <pc:spChg chg="add mod ord">
          <ac:chgData name="Nils Schillmann" userId="31d91d47-dc6e-40b3-b1df-0d8797658d13" providerId="ADAL" clId="{B8B6B9B5-40F2-46CB-8CDA-A877C16F053F}" dt="2024-07-01T21:50:44.041" v="2715" actId="34135"/>
          <ac:spMkLst>
            <pc:docMk/>
            <pc:sldMk cId="1815757673" sldId="265"/>
            <ac:spMk id="15" creationId="{E7F9B77E-EA70-04E7-7CE6-A23BDD94512F}"/>
          </ac:spMkLst>
        </pc:spChg>
        <pc:spChg chg="add mod">
          <ac:chgData name="Nils Schillmann" userId="31d91d47-dc6e-40b3-b1df-0d8797658d13" providerId="ADAL" clId="{B8B6B9B5-40F2-46CB-8CDA-A877C16F053F}" dt="2024-07-01T22:19:26.095" v="2981" actId="1076"/>
          <ac:spMkLst>
            <pc:docMk/>
            <pc:sldMk cId="1815757673" sldId="265"/>
            <ac:spMk id="16" creationId="{D499CECB-F4D9-2957-7D7C-8B939CE195A6}"/>
          </ac:spMkLst>
        </pc:spChg>
        <pc:spChg chg="add mod">
          <ac:chgData name="Nils Schillmann" userId="31d91d47-dc6e-40b3-b1df-0d8797658d13" providerId="ADAL" clId="{B8B6B9B5-40F2-46CB-8CDA-A877C16F053F}" dt="2024-07-02T06:31:30.463" v="3099" actId="207"/>
          <ac:spMkLst>
            <pc:docMk/>
            <pc:sldMk cId="1815757673" sldId="265"/>
            <ac:spMk id="26" creationId="{2B5148BD-2554-ABB8-B950-72A531CADEF2}"/>
          </ac:spMkLst>
        </pc:spChg>
        <pc:spChg chg="add mod">
          <ac:chgData name="Nils Schillmann" userId="31d91d47-dc6e-40b3-b1df-0d8797658d13" providerId="ADAL" clId="{B8B6B9B5-40F2-46CB-8CDA-A877C16F053F}" dt="2024-07-02T06:31:44.900" v="3100" actId="207"/>
          <ac:spMkLst>
            <pc:docMk/>
            <pc:sldMk cId="1815757673" sldId="265"/>
            <ac:spMk id="27" creationId="{E740C028-7933-B34D-60B4-0EF7A63656FC}"/>
          </ac:spMkLst>
        </pc:spChg>
        <pc:spChg chg="add del mod">
          <ac:chgData name="Nils Schillmann" userId="31d91d47-dc6e-40b3-b1df-0d8797658d13" providerId="ADAL" clId="{B8B6B9B5-40F2-46CB-8CDA-A877C16F053F}" dt="2024-07-01T21:46:46.346" v="2708" actId="478"/>
          <ac:spMkLst>
            <pc:docMk/>
            <pc:sldMk cId="1815757673" sldId="265"/>
            <ac:spMk id="29" creationId="{D0BF509A-1CCF-8DCB-B23A-BBB35A4B844C}"/>
          </ac:spMkLst>
        </pc:spChg>
        <pc:grpChg chg="add mod">
          <ac:chgData name="Nils Schillmann" userId="31d91d47-dc6e-40b3-b1df-0d8797658d13" providerId="ADAL" clId="{B8B6B9B5-40F2-46CB-8CDA-A877C16F053F}" dt="2024-07-02T06:30:08.438" v="3097" actId="14100"/>
          <ac:grpSpMkLst>
            <pc:docMk/>
            <pc:sldMk cId="1815757673" sldId="265"/>
            <ac:grpSpMk id="28" creationId="{3BE015E4-1DEE-D78F-2439-7B969B415D0C}"/>
          </ac:grpSpMkLst>
        </pc:grpChg>
        <pc:grpChg chg="add mod">
          <ac:chgData name="Nils Schillmann" userId="31d91d47-dc6e-40b3-b1df-0d8797658d13" providerId="ADAL" clId="{B8B6B9B5-40F2-46CB-8CDA-A877C16F053F}" dt="2024-07-01T21:48:33.550" v="2714" actId="1076"/>
          <ac:grpSpMkLst>
            <pc:docMk/>
            <pc:sldMk cId="1815757673" sldId="265"/>
            <ac:grpSpMk id="32" creationId="{D39D6F80-121C-C9A0-6248-DFADBBB271C1}"/>
          </ac:grpSpMkLst>
        </pc:grpChg>
        <pc:picChg chg="add del mod">
          <ac:chgData name="Nils Schillmann" userId="31d91d47-dc6e-40b3-b1df-0d8797658d13" providerId="ADAL" clId="{B8B6B9B5-40F2-46CB-8CDA-A877C16F053F}" dt="2024-07-01T21:45:27.019" v="2704" actId="478"/>
          <ac:picMkLst>
            <pc:docMk/>
            <pc:sldMk cId="1815757673" sldId="265"/>
            <ac:picMk id="11" creationId="{45530C11-8D21-BB8B-ED02-67DD3A872764}"/>
          </ac:picMkLst>
        </pc:picChg>
        <pc:picChg chg="add mod">
          <ac:chgData name="Nils Schillmann" userId="31d91d47-dc6e-40b3-b1df-0d8797658d13" providerId="ADAL" clId="{B8B6B9B5-40F2-46CB-8CDA-A877C16F053F}" dt="2024-07-01T21:48:33.550" v="2714" actId="1076"/>
          <ac:picMkLst>
            <pc:docMk/>
            <pc:sldMk cId="1815757673" sldId="265"/>
            <ac:picMk id="13" creationId="{49841AFB-E15D-CE5D-1AF2-E7884E2FF58A}"/>
          </ac:picMkLst>
        </pc:picChg>
        <pc:picChg chg="add mod">
          <ac:chgData name="Nils Schillmann" userId="31d91d47-dc6e-40b3-b1df-0d8797658d13" providerId="ADAL" clId="{B8B6B9B5-40F2-46CB-8CDA-A877C16F053F}" dt="2024-07-02T06:41:08.041" v="3107" actId="1076"/>
          <ac:picMkLst>
            <pc:docMk/>
            <pc:sldMk cId="1815757673" sldId="265"/>
            <ac:picMk id="17" creationId="{9735AFE7-D97A-CCB1-C249-C6E905D6E690}"/>
          </ac:picMkLst>
        </pc:picChg>
        <pc:picChg chg="add mod">
          <ac:chgData name="Nils Schillmann" userId="31d91d47-dc6e-40b3-b1df-0d8797658d13" providerId="ADAL" clId="{B8B6B9B5-40F2-46CB-8CDA-A877C16F053F}" dt="2024-07-01T21:35:43.060" v="2617" actId="1076"/>
          <ac:picMkLst>
            <pc:docMk/>
            <pc:sldMk cId="1815757673" sldId="265"/>
            <ac:picMk id="18" creationId="{9183B68C-7913-8BE5-3EAF-56C9A22DE974}"/>
          </ac:picMkLst>
        </pc:picChg>
        <pc:picChg chg="add mod">
          <ac:chgData name="Nils Schillmann" userId="31d91d47-dc6e-40b3-b1df-0d8797658d13" providerId="ADAL" clId="{B8B6B9B5-40F2-46CB-8CDA-A877C16F053F}" dt="2024-07-02T06:40:56.516" v="3101" actId="1076"/>
          <ac:picMkLst>
            <pc:docMk/>
            <pc:sldMk cId="1815757673" sldId="265"/>
            <ac:picMk id="19" creationId="{24D3737F-06E8-6E55-4086-15342391EA7A}"/>
          </ac:picMkLst>
        </pc:picChg>
        <pc:picChg chg="add mod">
          <ac:chgData name="Nils Schillmann" userId="31d91d47-dc6e-40b3-b1df-0d8797658d13" providerId="ADAL" clId="{B8B6B9B5-40F2-46CB-8CDA-A877C16F053F}" dt="2024-07-02T06:41:20.142" v="3113" actId="1076"/>
          <ac:picMkLst>
            <pc:docMk/>
            <pc:sldMk cId="1815757673" sldId="265"/>
            <ac:picMk id="20" creationId="{DE159E72-9234-D051-D477-2421D996C23C}"/>
          </ac:picMkLst>
        </pc:picChg>
        <pc:picChg chg="add del mod">
          <ac:chgData name="Nils Schillmann" userId="31d91d47-dc6e-40b3-b1df-0d8797658d13" providerId="ADAL" clId="{B8B6B9B5-40F2-46CB-8CDA-A877C16F053F}" dt="2024-07-01T21:27:37.141" v="2544" actId="478"/>
          <ac:picMkLst>
            <pc:docMk/>
            <pc:sldMk cId="1815757673" sldId="265"/>
            <ac:picMk id="21" creationId="{51521E4A-8904-03C0-5F4C-5D5985BF0360}"/>
          </ac:picMkLst>
        </pc:picChg>
        <pc:picChg chg="add mod">
          <ac:chgData name="Nils Schillmann" userId="31d91d47-dc6e-40b3-b1df-0d8797658d13" providerId="ADAL" clId="{B8B6B9B5-40F2-46CB-8CDA-A877C16F053F}" dt="2024-07-02T06:41:04.721" v="3105" actId="1076"/>
          <ac:picMkLst>
            <pc:docMk/>
            <pc:sldMk cId="1815757673" sldId="265"/>
            <ac:picMk id="22" creationId="{5203FC98-B626-99A4-4CDA-E06289C5905C}"/>
          </ac:picMkLst>
        </pc:picChg>
        <pc:picChg chg="add mod">
          <ac:chgData name="Nils Schillmann" userId="31d91d47-dc6e-40b3-b1df-0d8797658d13" providerId="ADAL" clId="{B8B6B9B5-40F2-46CB-8CDA-A877C16F053F}" dt="2024-07-02T06:41:06.335" v="3106" actId="1076"/>
          <ac:picMkLst>
            <pc:docMk/>
            <pc:sldMk cId="1815757673" sldId="265"/>
            <ac:picMk id="23" creationId="{0F2E2E90-34F9-37BF-457A-55782F96F28D}"/>
          </ac:picMkLst>
        </pc:picChg>
        <pc:picChg chg="add mod">
          <ac:chgData name="Nils Schillmann" userId="31d91d47-dc6e-40b3-b1df-0d8797658d13" providerId="ADAL" clId="{B8B6B9B5-40F2-46CB-8CDA-A877C16F053F}" dt="2024-07-01T21:48:33.550" v="2714" actId="1076"/>
          <ac:picMkLst>
            <pc:docMk/>
            <pc:sldMk cId="1815757673" sldId="265"/>
            <ac:picMk id="24" creationId="{5C43689D-364A-434F-B8D8-E6CD27F9168B}"/>
          </ac:picMkLst>
        </pc:picChg>
        <pc:picChg chg="add mod">
          <ac:chgData name="Nils Schillmann" userId="31d91d47-dc6e-40b3-b1df-0d8797658d13" providerId="ADAL" clId="{B8B6B9B5-40F2-46CB-8CDA-A877C16F053F}" dt="2024-07-02T06:41:15.240" v="3111" actId="1076"/>
          <ac:picMkLst>
            <pc:docMk/>
            <pc:sldMk cId="1815757673" sldId="265"/>
            <ac:picMk id="25" creationId="{00E00899-5D42-D565-B2D3-814011942E80}"/>
          </ac:picMkLst>
        </pc:picChg>
        <pc:picChg chg="add mod modCrop">
          <ac:chgData name="Nils Schillmann" userId="31d91d47-dc6e-40b3-b1df-0d8797658d13" providerId="ADAL" clId="{B8B6B9B5-40F2-46CB-8CDA-A877C16F053F}" dt="2024-07-01T21:48:22.895" v="2712" actId="1076"/>
          <ac:picMkLst>
            <pc:docMk/>
            <pc:sldMk cId="1815757673" sldId="265"/>
            <ac:picMk id="31" creationId="{9266D6E2-C8DD-0654-E6E0-0068287DEAE1}"/>
          </ac:picMkLst>
        </pc:picChg>
        <pc:picChg chg="add del mod">
          <ac:chgData name="Nils Schillmann" userId="31d91d47-dc6e-40b3-b1df-0d8797658d13" providerId="ADAL" clId="{B8B6B9B5-40F2-46CB-8CDA-A877C16F053F}" dt="2024-07-01T21:24:53.916" v="2528" actId="478"/>
          <ac:picMkLst>
            <pc:docMk/>
            <pc:sldMk cId="1815757673" sldId="265"/>
            <ac:picMk id="3074" creationId="{FDCE8BC8-9F2F-AEE9-1CA5-C361708A5444}"/>
          </ac:picMkLst>
        </pc:picChg>
        <pc:picChg chg="add del mod">
          <ac:chgData name="Nils Schillmann" userId="31d91d47-dc6e-40b3-b1df-0d8797658d13" providerId="ADAL" clId="{B8B6B9B5-40F2-46CB-8CDA-A877C16F053F}" dt="2024-07-01T21:26:31.202" v="2536" actId="478"/>
          <ac:picMkLst>
            <pc:docMk/>
            <pc:sldMk cId="1815757673" sldId="265"/>
            <ac:picMk id="3076" creationId="{0A3DDBE1-3ADE-9311-D48B-EEE3448A2752}"/>
          </ac:picMkLst>
        </pc:picChg>
        <pc:picChg chg="add mod">
          <ac:chgData name="Nils Schillmann" userId="31d91d47-dc6e-40b3-b1df-0d8797658d13" providerId="ADAL" clId="{B8B6B9B5-40F2-46CB-8CDA-A877C16F053F}" dt="2024-07-02T06:41:13.053" v="3110" actId="1076"/>
          <ac:picMkLst>
            <pc:docMk/>
            <pc:sldMk cId="1815757673" sldId="265"/>
            <ac:picMk id="3078" creationId="{9985CCD9-38DA-F40F-8C3C-926698252EAF}"/>
          </ac:picMkLst>
        </pc:picChg>
        <pc:picChg chg="add del">
          <ac:chgData name="Nils Schillmann" userId="31d91d47-dc6e-40b3-b1df-0d8797658d13" providerId="ADAL" clId="{B8B6B9B5-40F2-46CB-8CDA-A877C16F053F}" dt="2024-07-01T21:27:37.141" v="2544" actId="478"/>
          <ac:picMkLst>
            <pc:docMk/>
            <pc:sldMk cId="1815757673" sldId="265"/>
            <ac:picMk id="3080" creationId="{D95F9B73-2D6B-9CB1-8891-4AAAD8CC8330}"/>
          </ac:picMkLst>
        </pc:picChg>
        <pc:picChg chg="add mod">
          <ac:chgData name="Nils Schillmann" userId="31d91d47-dc6e-40b3-b1df-0d8797658d13" providerId="ADAL" clId="{B8B6B9B5-40F2-46CB-8CDA-A877C16F053F}" dt="2024-07-02T06:41:17.914" v="3112" actId="1076"/>
          <ac:picMkLst>
            <pc:docMk/>
            <pc:sldMk cId="1815757673" sldId="265"/>
            <ac:picMk id="3082" creationId="{D7D85D0F-99A7-8251-F5DB-C9DC3C2011E5}"/>
          </ac:picMkLst>
        </pc:picChg>
        <pc:picChg chg="add mod">
          <ac:chgData name="Nils Schillmann" userId="31d91d47-dc6e-40b3-b1df-0d8797658d13" providerId="ADAL" clId="{B8B6B9B5-40F2-46CB-8CDA-A877C16F053F}" dt="2024-07-02T06:40:58.844" v="3102" actId="1076"/>
          <ac:picMkLst>
            <pc:docMk/>
            <pc:sldMk cId="1815757673" sldId="265"/>
            <ac:picMk id="3084" creationId="{D3D05B1E-9927-D561-F0B5-D86D489EFDB8}"/>
          </ac:picMkLst>
        </pc:picChg>
        <pc:picChg chg="add mod">
          <ac:chgData name="Nils Schillmann" userId="31d91d47-dc6e-40b3-b1df-0d8797658d13" providerId="ADAL" clId="{B8B6B9B5-40F2-46CB-8CDA-A877C16F053F}" dt="2024-07-02T06:41:00.785" v="3103" actId="1076"/>
          <ac:picMkLst>
            <pc:docMk/>
            <pc:sldMk cId="1815757673" sldId="265"/>
            <ac:picMk id="3086" creationId="{12CAA462-F955-65E5-9478-898598186FB9}"/>
          </ac:picMkLst>
        </pc:picChg>
        <pc:picChg chg="add mod">
          <ac:chgData name="Nils Schillmann" userId="31d91d47-dc6e-40b3-b1df-0d8797658d13" providerId="ADAL" clId="{B8B6B9B5-40F2-46CB-8CDA-A877C16F053F}" dt="2024-07-02T06:41:09.425" v="3108" actId="1076"/>
          <ac:picMkLst>
            <pc:docMk/>
            <pc:sldMk cId="1815757673" sldId="265"/>
            <ac:picMk id="3088" creationId="{93F61D18-31F4-C598-DD2F-1C7B55AF3A61}"/>
          </ac:picMkLst>
        </pc:picChg>
      </pc:sldChg>
      <pc:sldChg chg="addSp delSp modSp new mod">
        <pc:chgData name="Nils Schillmann" userId="31d91d47-dc6e-40b3-b1df-0d8797658d13" providerId="ADAL" clId="{B8B6B9B5-40F2-46CB-8CDA-A877C16F053F}" dt="2024-07-01T22:25:23.301" v="3016" actId="1076"/>
        <pc:sldMkLst>
          <pc:docMk/>
          <pc:sldMk cId="3858761145" sldId="266"/>
        </pc:sldMkLst>
        <pc:spChg chg="mod">
          <ac:chgData name="Nils Schillmann" userId="31d91d47-dc6e-40b3-b1df-0d8797658d13" providerId="ADAL" clId="{B8B6B9B5-40F2-46CB-8CDA-A877C16F053F}" dt="2024-07-01T21:54:39.496" v="2743" actId="20577"/>
          <ac:spMkLst>
            <pc:docMk/>
            <pc:sldMk cId="3858761145" sldId="266"/>
            <ac:spMk id="2" creationId="{8EDA5B1C-0713-F1AB-62C4-9118A936180F}"/>
          </ac:spMkLst>
        </pc:spChg>
        <pc:spChg chg="add mod">
          <ac:chgData name="Nils Schillmann" userId="31d91d47-dc6e-40b3-b1df-0d8797658d13" providerId="ADAL" clId="{B8B6B9B5-40F2-46CB-8CDA-A877C16F053F}" dt="2024-07-01T22:15:35.146" v="2936" actId="1076"/>
          <ac:spMkLst>
            <pc:docMk/>
            <pc:sldMk cId="3858761145" sldId="266"/>
            <ac:spMk id="4" creationId="{BC113EB0-B846-788A-A1C6-52E85F1AE0D4}"/>
          </ac:spMkLst>
        </pc:spChg>
        <pc:spChg chg="add mod">
          <ac:chgData name="Nils Schillmann" userId="31d91d47-dc6e-40b3-b1df-0d8797658d13" providerId="ADAL" clId="{B8B6B9B5-40F2-46CB-8CDA-A877C16F053F}" dt="2024-07-01T22:15:23.710" v="2935" actId="1076"/>
          <ac:spMkLst>
            <pc:docMk/>
            <pc:sldMk cId="3858761145" sldId="266"/>
            <ac:spMk id="5" creationId="{C818230D-6CC9-6CF1-186A-2B4384FC6043}"/>
          </ac:spMkLst>
        </pc:spChg>
        <pc:spChg chg="add mod">
          <ac:chgData name="Nils Schillmann" userId="31d91d47-dc6e-40b3-b1df-0d8797658d13" providerId="ADAL" clId="{B8B6B9B5-40F2-46CB-8CDA-A877C16F053F}" dt="2024-07-01T22:09:10.558" v="2913" actId="1076"/>
          <ac:spMkLst>
            <pc:docMk/>
            <pc:sldMk cId="3858761145" sldId="266"/>
            <ac:spMk id="6" creationId="{1C4A1B81-9DD3-550E-1197-0607CBE34BAE}"/>
          </ac:spMkLst>
        </pc:spChg>
        <pc:spChg chg="add mod">
          <ac:chgData name="Nils Schillmann" userId="31d91d47-dc6e-40b3-b1df-0d8797658d13" providerId="ADAL" clId="{B8B6B9B5-40F2-46CB-8CDA-A877C16F053F}" dt="2024-07-01T22:09:10.558" v="2913" actId="1076"/>
          <ac:spMkLst>
            <pc:docMk/>
            <pc:sldMk cId="3858761145" sldId="266"/>
            <ac:spMk id="7" creationId="{BD22911F-FE77-1858-8734-9D98EDDC8CB7}"/>
          </ac:spMkLst>
        </pc:spChg>
        <pc:spChg chg="add mod">
          <ac:chgData name="Nils Schillmann" userId="31d91d47-dc6e-40b3-b1df-0d8797658d13" providerId="ADAL" clId="{B8B6B9B5-40F2-46CB-8CDA-A877C16F053F}" dt="2024-07-01T22:04:38.363" v="2863" actId="1076"/>
          <ac:spMkLst>
            <pc:docMk/>
            <pc:sldMk cId="3858761145" sldId="266"/>
            <ac:spMk id="8" creationId="{908C3464-4A3C-7B40-EF94-E544D50AB22D}"/>
          </ac:spMkLst>
        </pc:spChg>
        <pc:spChg chg="add mod">
          <ac:chgData name="Nils Schillmann" userId="31d91d47-dc6e-40b3-b1df-0d8797658d13" providerId="ADAL" clId="{B8B6B9B5-40F2-46CB-8CDA-A877C16F053F}" dt="2024-07-01T22:00:58.877" v="2838" actId="1076"/>
          <ac:spMkLst>
            <pc:docMk/>
            <pc:sldMk cId="3858761145" sldId="266"/>
            <ac:spMk id="9" creationId="{6D830B62-82CF-0F08-248D-83566B5B70EF}"/>
          </ac:spMkLst>
        </pc:spChg>
        <pc:spChg chg="add mod">
          <ac:chgData name="Nils Schillmann" userId="31d91d47-dc6e-40b3-b1df-0d8797658d13" providerId="ADAL" clId="{B8B6B9B5-40F2-46CB-8CDA-A877C16F053F}" dt="2024-07-01T22:15:23.710" v="2935" actId="1076"/>
          <ac:spMkLst>
            <pc:docMk/>
            <pc:sldMk cId="3858761145" sldId="266"/>
            <ac:spMk id="10" creationId="{DC78D4CB-0A03-6A90-EF62-DFC1B44D602C}"/>
          </ac:spMkLst>
        </pc:spChg>
        <pc:spChg chg="add del">
          <ac:chgData name="Nils Schillmann" userId="31d91d47-dc6e-40b3-b1df-0d8797658d13" providerId="ADAL" clId="{B8B6B9B5-40F2-46CB-8CDA-A877C16F053F}" dt="2024-07-01T22:03:49.974" v="2856" actId="478"/>
          <ac:spMkLst>
            <pc:docMk/>
            <pc:sldMk cId="3858761145" sldId="266"/>
            <ac:spMk id="26" creationId="{4A0A6475-55E5-33CE-CEE9-E3853FEF8C22}"/>
          </ac:spMkLst>
        </pc:spChg>
        <pc:spChg chg="add del mod">
          <ac:chgData name="Nils Schillmann" userId="31d91d47-dc6e-40b3-b1df-0d8797658d13" providerId="ADAL" clId="{B8B6B9B5-40F2-46CB-8CDA-A877C16F053F}" dt="2024-07-01T22:09:16.673" v="2914" actId="478"/>
          <ac:spMkLst>
            <pc:docMk/>
            <pc:sldMk cId="3858761145" sldId="266"/>
            <ac:spMk id="58" creationId="{40D867C9-B68B-BF96-F860-CA26A734580B}"/>
          </ac:spMkLst>
        </pc:spChg>
        <pc:spChg chg="add mod ord">
          <ac:chgData name="Nils Schillmann" userId="31d91d47-dc6e-40b3-b1df-0d8797658d13" providerId="ADAL" clId="{B8B6B9B5-40F2-46CB-8CDA-A877C16F053F}" dt="2024-07-01T22:16:52.329" v="2943"/>
          <ac:spMkLst>
            <pc:docMk/>
            <pc:sldMk cId="3858761145" sldId="266"/>
            <ac:spMk id="73" creationId="{4257645F-A7A3-B9EE-5183-577C167E89A9}"/>
          </ac:spMkLst>
        </pc:spChg>
        <pc:spChg chg="add mod ord">
          <ac:chgData name="Nils Schillmann" userId="31d91d47-dc6e-40b3-b1df-0d8797658d13" providerId="ADAL" clId="{B8B6B9B5-40F2-46CB-8CDA-A877C16F053F}" dt="2024-07-01T22:16:17.044" v="2941" actId="167"/>
          <ac:spMkLst>
            <pc:docMk/>
            <pc:sldMk cId="3858761145" sldId="266"/>
            <ac:spMk id="74" creationId="{1BE1C2D9-CDE1-093F-8EB1-A03B6C4B2019}"/>
          </ac:spMkLst>
        </pc:spChg>
        <pc:spChg chg="add mod">
          <ac:chgData name="Nils Schillmann" userId="31d91d47-dc6e-40b3-b1df-0d8797658d13" providerId="ADAL" clId="{B8B6B9B5-40F2-46CB-8CDA-A877C16F053F}" dt="2024-07-01T22:23:14.009" v="3005" actId="20577"/>
          <ac:spMkLst>
            <pc:docMk/>
            <pc:sldMk cId="3858761145" sldId="266"/>
            <ac:spMk id="76" creationId="{F7AC8F85-1F5D-6984-8230-C02A93836D80}"/>
          </ac:spMkLst>
        </pc:spChg>
        <pc:spChg chg="add mod">
          <ac:chgData name="Nils Schillmann" userId="31d91d47-dc6e-40b3-b1df-0d8797658d13" providerId="ADAL" clId="{B8B6B9B5-40F2-46CB-8CDA-A877C16F053F}" dt="2024-07-01T22:23:06.235" v="2998" actId="20577"/>
          <ac:spMkLst>
            <pc:docMk/>
            <pc:sldMk cId="3858761145" sldId="266"/>
            <ac:spMk id="77" creationId="{C96CD9B1-7207-81F1-05D8-AAD18D8081D1}"/>
          </ac:spMkLst>
        </pc:spChg>
        <pc:picChg chg="add mod">
          <ac:chgData name="Nils Schillmann" userId="31d91d47-dc6e-40b3-b1df-0d8797658d13" providerId="ADAL" clId="{B8B6B9B5-40F2-46CB-8CDA-A877C16F053F}" dt="2024-07-01T22:24:59.376" v="3010" actId="1076"/>
          <ac:picMkLst>
            <pc:docMk/>
            <pc:sldMk cId="3858761145" sldId="266"/>
            <ac:picMk id="46" creationId="{2AB4E43B-5F17-B542-B259-B720A2C9655E}"/>
          </ac:picMkLst>
        </pc:picChg>
        <pc:picChg chg="add mod">
          <ac:chgData name="Nils Schillmann" userId="31d91d47-dc6e-40b3-b1df-0d8797658d13" providerId="ADAL" clId="{B8B6B9B5-40F2-46CB-8CDA-A877C16F053F}" dt="2024-07-01T22:14:16.002" v="2931" actId="1076"/>
          <ac:picMkLst>
            <pc:docMk/>
            <pc:sldMk cId="3858761145" sldId="266"/>
            <ac:picMk id="47" creationId="{BA8C75C7-5229-0207-1234-9EEE442917AA}"/>
          </ac:picMkLst>
        </pc:picChg>
        <pc:picChg chg="add mod">
          <ac:chgData name="Nils Schillmann" userId="31d91d47-dc6e-40b3-b1df-0d8797658d13" providerId="ADAL" clId="{B8B6B9B5-40F2-46CB-8CDA-A877C16F053F}" dt="2024-07-01T22:14:18.320" v="2932" actId="1076"/>
          <ac:picMkLst>
            <pc:docMk/>
            <pc:sldMk cId="3858761145" sldId="266"/>
            <ac:picMk id="48" creationId="{56D1BE14-6227-DA5E-7FC5-F8BC63368587}"/>
          </ac:picMkLst>
        </pc:picChg>
        <pc:picChg chg="add mod">
          <ac:chgData name="Nils Schillmann" userId="31d91d47-dc6e-40b3-b1df-0d8797658d13" providerId="ADAL" clId="{B8B6B9B5-40F2-46CB-8CDA-A877C16F053F}" dt="2024-07-01T22:25:14.030" v="3013" actId="1076"/>
          <ac:picMkLst>
            <pc:docMk/>
            <pc:sldMk cId="3858761145" sldId="266"/>
            <ac:picMk id="49" creationId="{775E200C-59B7-32D3-67CC-BEFCF0DE1FD3}"/>
          </ac:picMkLst>
        </pc:picChg>
        <pc:picChg chg="add mod">
          <ac:chgData name="Nils Schillmann" userId="31d91d47-dc6e-40b3-b1df-0d8797658d13" providerId="ADAL" clId="{B8B6B9B5-40F2-46CB-8CDA-A877C16F053F}" dt="2024-07-01T22:25:18.836" v="3015" actId="1076"/>
          <ac:picMkLst>
            <pc:docMk/>
            <pc:sldMk cId="3858761145" sldId="266"/>
            <ac:picMk id="50" creationId="{881D5A9A-B38A-88C5-53B0-89B940531F3C}"/>
          </ac:picMkLst>
        </pc:picChg>
        <pc:picChg chg="add mod">
          <ac:chgData name="Nils Schillmann" userId="31d91d47-dc6e-40b3-b1df-0d8797658d13" providerId="ADAL" clId="{B8B6B9B5-40F2-46CB-8CDA-A877C16F053F}" dt="2024-07-01T22:25:02.174" v="3011" actId="1076"/>
          <ac:picMkLst>
            <pc:docMk/>
            <pc:sldMk cId="3858761145" sldId="266"/>
            <ac:picMk id="51" creationId="{62D56FE7-9AF0-2D7C-C7D0-51889C536604}"/>
          </ac:picMkLst>
        </pc:picChg>
        <pc:picChg chg="add mod">
          <ac:chgData name="Nils Schillmann" userId="31d91d47-dc6e-40b3-b1df-0d8797658d13" providerId="ADAL" clId="{B8B6B9B5-40F2-46CB-8CDA-A877C16F053F}" dt="2024-07-01T22:09:10.558" v="2913" actId="1076"/>
          <ac:picMkLst>
            <pc:docMk/>
            <pc:sldMk cId="3858761145" sldId="266"/>
            <ac:picMk id="52" creationId="{CF1F689D-031B-76F8-BA19-7B1A2098AA14}"/>
          </ac:picMkLst>
        </pc:picChg>
        <pc:picChg chg="add mod">
          <ac:chgData name="Nils Schillmann" userId="31d91d47-dc6e-40b3-b1df-0d8797658d13" providerId="ADAL" clId="{B8B6B9B5-40F2-46CB-8CDA-A877C16F053F}" dt="2024-07-01T22:25:15.879" v="3014" actId="1076"/>
          <ac:picMkLst>
            <pc:docMk/>
            <pc:sldMk cId="3858761145" sldId="266"/>
            <ac:picMk id="53" creationId="{2F7E0E4A-AFEA-F134-85BB-646F647D53A7}"/>
          </ac:picMkLst>
        </pc:picChg>
        <pc:picChg chg="add mod">
          <ac:chgData name="Nils Schillmann" userId="31d91d47-dc6e-40b3-b1df-0d8797658d13" providerId="ADAL" clId="{B8B6B9B5-40F2-46CB-8CDA-A877C16F053F}" dt="2024-07-01T22:14:09.389" v="2929" actId="1076"/>
          <ac:picMkLst>
            <pc:docMk/>
            <pc:sldMk cId="3858761145" sldId="266"/>
            <ac:picMk id="54" creationId="{59EA20DF-586B-2818-CA6C-80DA899295C3}"/>
          </ac:picMkLst>
        </pc:picChg>
        <pc:picChg chg="add mod">
          <ac:chgData name="Nils Schillmann" userId="31d91d47-dc6e-40b3-b1df-0d8797658d13" providerId="ADAL" clId="{B8B6B9B5-40F2-46CB-8CDA-A877C16F053F}" dt="2024-07-01T22:14:07.462" v="2928" actId="1076"/>
          <ac:picMkLst>
            <pc:docMk/>
            <pc:sldMk cId="3858761145" sldId="266"/>
            <ac:picMk id="55" creationId="{B355865C-0BCA-CA29-948C-4DCDB61C2CE1}"/>
          </ac:picMkLst>
        </pc:picChg>
        <pc:picChg chg="add mod">
          <ac:chgData name="Nils Schillmann" userId="31d91d47-dc6e-40b3-b1df-0d8797658d13" providerId="ADAL" clId="{B8B6B9B5-40F2-46CB-8CDA-A877C16F053F}" dt="2024-07-01T22:25:04.379" v="3012" actId="1076"/>
          <ac:picMkLst>
            <pc:docMk/>
            <pc:sldMk cId="3858761145" sldId="266"/>
            <ac:picMk id="56" creationId="{CCCFCE7A-9429-79D5-8990-FE30A0430AE7}"/>
          </ac:picMkLst>
        </pc:picChg>
        <pc:picChg chg="add mod">
          <ac:chgData name="Nils Schillmann" userId="31d91d47-dc6e-40b3-b1df-0d8797658d13" providerId="ADAL" clId="{B8B6B9B5-40F2-46CB-8CDA-A877C16F053F}" dt="2024-07-01T22:25:23.301" v="3016" actId="1076"/>
          <ac:picMkLst>
            <pc:docMk/>
            <pc:sldMk cId="3858761145" sldId="266"/>
            <ac:picMk id="57" creationId="{6D0A4F4D-8715-259A-A048-298EE6C4F077}"/>
          </ac:picMkLst>
        </pc:picChg>
        <pc:cxnChg chg="add mod">
          <ac:chgData name="Nils Schillmann" userId="31d91d47-dc6e-40b3-b1df-0d8797658d13" providerId="ADAL" clId="{B8B6B9B5-40F2-46CB-8CDA-A877C16F053F}" dt="2024-07-01T22:15:23.710" v="2935" actId="1076"/>
          <ac:cxnSpMkLst>
            <pc:docMk/>
            <pc:sldMk cId="3858761145" sldId="266"/>
            <ac:cxnSpMk id="12" creationId="{43D6AE03-6A6C-69AC-152A-00FAEBBB5935}"/>
          </ac:cxnSpMkLst>
        </pc:cxnChg>
        <pc:cxnChg chg="add del">
          <ac:chgData name="Nils Schillmann" userId="31d91d47-dc6e-40b3-b1df-0d8797658d13" providerId="ADAL" clId="{B8B6B9B5-40F2-46CB-8CDA-A877C16F053F}" dt="2024-07-01T22:02:22.246" v="2846" actId="478"/>
          <ac:cxnSpMkLst>
            <pc:docMk/>
            <pc:sldMk cId="3858761145" sldId="266"/>
            <ac:cxnSpMk id="14" creationId="{E2038E12-F7B3-4039-C083-78BE2996AF03}"/>
          </ac:cxnSpMkLst>
        </pc:cxnChg>
        <pc:cxnChg chg="add mod">
          <ac:chgData name="Nils Schillmann" userId="31d91d47-dc6e-40b3-b1df-0d8797658d13" providerId="ADAL" clId="{B8B6B9B5-40F2-46CB-8CDA-A877C16F053F}" dt="2024-07-01T22:15:23.710" v="2935" actId="1076"/>
          <ac:cxnSpMkLst>
            <pc:docMk/>
            <pc:sldMk cId="3858761145" sldId="266"/>
            <ac:cxnSpMk id="16" creationId="{089AE85C-6680-62D0-69BD-DF17B8FEA44A}"/>
          </ac:cxnSpMkLst>
        </pc:cxnChg>
        <pc:cxnChg chg="add del mod">
          <ac:chgData name="Nils Schillmann" userId="31d91d47-dc6e-40b3-b1df-0d8797658d13" providerId="ADAL" clId="{B8B6B9B5-40F2-46CB-8CDA-A877C16F053F}" dt="2024-07-01T22:02:46.010" v="2849" actId="478"/>
          <ac:cxnSpMkLst>
            <pc:docMk/>
            <pc:sldMk cId="3858761145" sldId="266"/>
            <ac:cxnSpMk id="18" creationId="{F90846CE-B8AA-08F8-362F-852C80D71A1A}"/>
          </ac:cxnSpMkLst>
        </pc:cxnChg>
        <pc:cxnChg chg="add mod">
          <ac:chgData name="Nils Schillmann" userId="31d91d47-dc6e-40b3-b1df-0d8797658d13" providerId="ADAL" clId="{B8B6B9B5-40F2-46CB-8CDA-A877C16F053F}" dt="2024-07-01T22:15:35.146" v="2936" actId="1076"/>
          <ac:cxnSpMkLst>
            <pc:docMk/>
            <pc:sldMk cId="3858761145" sldId="266"/>
            <ac:cxnSpMk id="20" creationId="{F7FEC803-84B2-11F2-E3FE-C4F003E47E4D}"/>
          </ac:cxnSpMkLst>
        </pc:cxnChg>
        <pc:cxnChg chg="add mod">
          <ac:chgData name="Nils Schillmann" userId="31d91d47-dc6e-40b3-b1df-0d8797658d13" providerId="ADAL" clId="{B8B6B9B5-40F2-46CB-8CDA-A877C16F053F}" dt="2024-07-01T22:15:23.710" v="2935" actId="1076"/>
          <ac:cxnSpMkLst>
            <pc:docMk/>
            <pc:sldMk cId="3858761145" sldId="266"/>
            <ac:cxnSpMk id="22" creationId="{6A06E090-FF11-F72D-CBBF-087C4923780A}"/>
          </ac:cxnSpMkLst>
        </pc:cxnChg>
        <pc:cxnChg chg="add mod">
          <ac:chgData name="Nils Schillmann" userId="31d91d47-dc6e-40b3-b1df-0d8797658d13" providerId="ADAL" clId="{B8B6B9B5-40F2-46CB-8CDA-A877C16F053F}" dt="2024-07-01T22:15:23.710" v="2935" actId="1076"/>
          <ac:cxnSpMkLst>
            <pc:docMk/>
            <pc:sldMk cId="3858761145" sldId="266"/>
            <ac:cxnSpMk id="25" creationId="{012DD0C4-FB06-C450-415E-2F493AD979E6}"/>
          </ac:cxnSpMkLst>
        </pc:cxnChg>
        <pc:cxnChg chg="add del mod">
          <ac:chgData name="Nils Schillmann" userId="31d91d47-dc6e-40b3-b1df-0d8797658d13" providerId="ADAL" clId="{B8B6B9B5-40F2-46CB-8CDA-A877C16F053F}" dt="2024-07-01T22:14:48.888" v="2934" actId="478"/>
          <ac:cxnSpMkLst>
            <pc:docMk/>
            <pc:sldMk cId="3858761145" sldId="266"/>
            <ac:cxnSpMk id="31" creationId="{D2A5F076-658B-05D7-5823-D476F33DC7A4}"/>
          </ac:cxnSpMkLst>
        </pc:cxnChg>
        <pc:cxnChg chg="add del mod">
          <ac:chgData name="Nils Schillmann" userId="31d91d47-dc6e-40b3-b1df-0d8797658d13" providerId="ADAL" clId="{B8B6B9B5-40F2-46CB-8CDA-A877C16F053F}" dt="2024-07-01T22:04:16.006" v="2860" actId="478"/>
          <ac:cxnSpMkLst>
            <pc:docMk/>
            <pc:sldMk cId="3858761145" sldId="266"/>
            <ac:cxnSpMk id="33" creationId="{6AD79BCD-0442-362A-E024-BFEFFF1F0118}"/>
          </ac:cxnSpMkLst>
        </pc:cxnChg>
        <pc:cxnChg chg="add mod">
          <ac:chgData name="Nils Schillmann" userId="31d91d47-dc6e-40b3-b1df-0d8797658d13" providerId="ADAL" clId="{B8B6B9B5-40F2-46CB-8CDA-A877C16F053F}" dt="2024-07-01T22:10:13.707" v="2917" actId="1582"/>
          <ac:cxnSpMkLst>
            <pc:docMk/>
            <pc:sldMk cId="3858761145" sldId="266"/>
            <ac:cxnSpMk id="35" creationId="{EE042D8E-CB6E-B1BF-ECD4-CE69101E9C5D}"/>
          </ac:cxnSpMkLst>
        </pc:cxnChg>
        <pc:cxnChg chg="add mod">
          <ac:chgData name="Nils Schillmann" userId="31d91d47-dc6e-40b3-b1df-0d8797658d13" providerId="ADAL" clId="{B8B6B9B5-40F2-46CB-8CDA-A877C16F053F}" dt="2024-07-01T22:15:35.146" v="2936" actId="1076"/>
          <ac:cxnSpMkLst>
            <pc:docMk/>
            <pc:sldMk cId="3858761145" sldId="266"/>
            <ac:cxnSpMk id="37" creationId="{BCF57E37-DD57-8DFB-039A-426FA98781A1}"/>
          </ac:cxnSpMkLst>
        </pc:cxnChg>
        <pc:cxnChg chg="add mod">
          <ac:chgData name="Nils Schillmann" userId="31d91d47-dc6e-40b3-b1df-0d8797658d13" providerId="ADAL" clId="{B8B6B9B5-40F2-46CB-8CDA-A877C16F053F}" dt="2024-07-01T22:15:35.146" v="2936" actId="1076"/>
          <ac:cxnSpMkLst>
            <pc:docMk/>
            <pc:sldMk cId="3858761145" sldId="266"/>
            <ac:cxnSpMk id="42" creationId="{DF2BBF54-9FA2-8F6A-A4FD-136FCF89B244}"/>
          </ac:cxnSpMkLst>
        </pc:cxnChg>
      </pc:sldChg>
      <pc:sldChg chg="addSp modSp new mod ord modShow">
        <pc:chgData name="Nils Schillmann" userId="31d91d47-dc6e-40b3-b1df-0d8797658d13" providerId="ADAL" clId="{B8B6B9B5-40F2-46CB-8CDA-A877C16F053F}" dt="2024-07-02T07:00:37.187" v="3126" actId="729"/>
        <pc:sldMkLst>
          <pc:docMk/>
          <pc:sldMk cId="400564181" sldId="267"/>
        </pc:sldMkLst>
        <pc:picChg chg="add mod">
          <ac:chgData name="Nils Schillmann" userId="31d91d47-dc6e-40b3-b1df-0d8797658d13" providerId="ADAL" clId="{B8B6B9B5-40F2-46CB-8CDA-A877C16F053F}" dt="2024-07-01T21:57:13.255" v="2747" actId="1076"/>
          <ac:picMkLst>
            <pc:docMk/>
            <pc:sldMk cId="400564181" sldId="267"/>
            <ac:picMk id="4" creationId="{58F6CA6F-08DE-C82E-EFAD-61BFBE5B4DAB}"/>
          </ac:picMkLst>
        </pc:picChg>
        <pc:picChg chg="add mod">
          <ac:chgData name="Nils Schillmann" userId="31d91d47-dc6e-40b3-b1df-0d8797658d13" providerId="ADAL" clId="{B8B6B9B5-40F2-46CB-8CDA-A877C16F053F}" dt="2024-07-01T21:57:13.255" v="2747" actId="1076"/>
          <ac:picMkLst>
            <pc:docMk/>
            <pc:sldMk cId="400564181" sldId="267"/>
            <ac:picMk id="5" creationId="{3F7026F4-321D-6B8B-7EB1-334F3059C012}"/>
          </ac:picMkLst>
        </pc:picChg>
        <pc:picChg chg="add mod">
          <ac:chgData name="Nils Schillmann" userId="31d91d47-dc6e-40b3-b1df-0d8797658d13" providerId="ADAL" clId="{B8B6B9B5-40F2-46CB-8CDA-A877C16F053F}" dt="2024-07-01T21:57:13.255" v="2747" actId="1076"/>
          <ac:picMkLst>
            <pc:docMk/>
            <pc:sldMk cId="400564181" sldId="267"/>
            <ac:picMk id="6" creationId="{987A89E5-7825-E043-5490-238D076F857E}"/>
          </ac:picMkLst>
        </pc:picChg>
        <pc:picChg chg="add mod">
          <ac:chgData name="Nils Schillmann" userId="31d91d47-dc6e-40b3-b1df-0d8797658d13" providerId="ADAL" clId="{B8B6B9B5-40F2-46CB-8CDA-A877C16F053F}" dt="2024-07-01T21:57:13.255" v="2747" actId="1076"/>
          <ac:picMkLst>
            <pc:docMk/>
            <pc:sldMk cId="400564181" sldId="267"/>
            <ac:picMk id="7" creationId="{CDC7276F-6F42-DEC4-391B-79277330C97D}"/>
          </ac:picMkLst>
        </pc:picChg>
        <pc:picChg chg="add mod">
          <ac:chgData name="Nils Schillmann" userId="31d91d47-dc6e-40b3-b1df-0d8797658d13" providerId="ADAL" clId="{B8B6B9B5-40F2-46CB-8CDA-A877C16F053F}" dt="2024-07-01T21:57:13.255" v="2747" actId="1076"/>
          <ac:picMkLst>
            <pc:docMk/>
            <pc:sldMk cId="400564181" sldId="267"/>
            <ac:picMk id="8" creationId="{A1379246-7AED-F1BD-E6F5-EBD0950257A3}"/>
          </ac:picMkLst>
        </pc:picChg>
        <pc:picChg chg="add mod">
          <ac:chgData name="Nils Schillmann" userId="31d91d47-dc6e-40b3-b1df-0d8797658d13" providerId="ADAL" clId="{B8B6B9B5-40F2-46CB-8CDA-A877C16F053F}" dt="2024-07-01T21:57:13.255" v="2747" actId="1076"/>
          <ac:picMkLst>
            <pc:docMk/>
            <pc:sldMk cId="400564181" sldId="267"/>
            <ac:picMk id="9" creationId="{F8A7846F-A121-CCA3-4253-D929EF43B68C}"/>
          </ac:picMkLst>
        </pc:picChg>
        <pc:picChg chg="add mod">
          <ac:chgData name="Nils Schillmann" userId="31d91d47-dc6e-40b3-b1df-0d8797658d13" providerId="ADAL" clId="{B8B6B9B5-40F2-46CB-8CDA-A877C16F053F}" dt="2024-07-01T21:57:13.255" v="2747" actId="1076"/>
          <ac:picMkLst>
            <pc:docMk/>
            <pc:sldMk cId="400564181" sldId="267"/>
            <ac:picMk id="10" creationId="{41D493EE-E786-C37A-66DC-09F988BF48B6}"/>
          </ac:picMkLst>
        </pc:picChg>
        <pc:picChg chg="add mod">
          <ac:chgData name="Nils Schillmann" userId="31d91d47-dc6e-40b3-b1df-0d8797658d13" providerId="ADAL" clId="{B8B6B9B5-40F2-46CB-8CDA-A877C16F053F}" dt="2024-07-01T21:57:13.255" v="2747" actId="1076"/>
          <ac:picMkLst>
            <pc:docMk/>
            <pc:sldMk cId="400564181" sldId="267"/>
            <ac:picMk id="11" creationId="{00991043-CA91-8967-EBCE-029D1DB0B1BA}"/>
          </ac:picMkLst>
        </pc:picChg>
        <pc:picChg chg="add mod">
          <ac:chgData name="Nils Schillmann" userId="31d91d47-dc6e-40b3-b1df-0d8797658d13" providerId="ADAL" clId="{B8B6B9B5-40F2-46CB-8CDA-A877C16F053F}" dt="2024-07-01T21:57:13.255" v="2747" actId="1076"/>
          <ac:picMkLst>
            <pc:docMk/>
            <pc:sldMk cId="400564181" sldId="267"/>
            <ac:picMk id="12" creationId="{2EC04034-0C94-E172-B23A-7082DF4A5DDB}"/>
          </ac:picMkLst>
        </pc:picChg>
        <pc:picChg chg="add mod">
          <ac:chgData name="Nils Schillmann" userId="31d91d47-dc6e-40b3-b1df-0d8797658d13" providerId="ADAL" clId="{B8B6B9B5-40F2-46CB-8CDA-A877C16F053F}" dt="2024-07-01T21:57:13.255" v="2747" actId="1076"/>
          <ac:picMkLst>
            <pc:docMk/>
            <pc:sldMk cId="400564181" sldId="267"/>
            <ac:picMk id="13" creationId="{5CA4D2AA-E62D-6C29-ACD8-45C5D4A86B6C}"/>
          </ac:picMkLst>
        </pc:picChg>
        <pc:picChg chg="add mod">
          <ac:chgData name="Nils Schillmann" userId="31d91d47-dc6e-40b3-b1df-0d8797658d13" providerId="ADAL" clId="{B8B6B9B5-40F2-46CB-8CDA-A877C16F053F}" dt="2024-07-01T21:57:13.255" v="2747" actId="1076"/>
          <ac:picMkLst>
            <pc:docMk/>
            <pc:sldMk cId="400564181" sldId="267"/>
            <ac:picMk id="14" creationId="{9BAD3F07-A92B-4907-5673-D70C55A9635A}"/>
          </ac:picMkLst>
        </pc:picChg>
        <pc:picChg chg="add mod">
          <ac:chgData name="Nils Schillmann" userId="31d91d47-dc6e-40b3-b1df-0d8797658d13" providerId="ADAL" clId="{B8B6B9B5-40F2-46CB-8CDA-A877C16F053F}" dt="2024-07-01T21:57:13.255" v="2747" actId="1076"/>
          <ac:picMkLst>
            <pc:docMk/>
            <pc:sldMk cId="400564181" sldId="267"/>
            <ac:picMk id="15" creationId="{ADD09474-434E-5815-E2A0-EDDF010609A9}"/>
          </ac:picMkLst>
        </pc:picChg>
      </pc:sldChg>
      <pc:sldChg chg="modSp new mod">
        <pc:chgData name="Nils Schillmann" userId="31d91d47-dc6e-40b3-b1df-0d8797658d13" providerId="ADAL" clId="{B8B6B9B5-40F2-46CB-8CDA-A877C16F053F}" dt="2024-07-02T07:00:27.167" v="3125" actId="20577"/>
        <pc:sldMkLst>
          <pc:docMk/>
          <pc:sldMk cId="995063057" sldId="268"/>
        </pc:sldMkLst>
        <pc:spChg chg="mod">
          <ac:chgData name="Nils Schillmann" userId="31d91d47-dc6e-40b3-b1df-0d8797658d13" providerId="ADAL" clId="{B8B6B9B5-40F2-46CB-8CDA-A877C16F053F}" dt="2024-07-02T07:00:27.167" v="3125" actId="20577"/>
          <ac:spMkLst>
            <pc:docMk/>
            <pc:sldMk cId="995063057" sldId="268"/>
            <ac:spMk id="3" creationId="{73BC0DC1-7D29-2F1B-C38B-1BADFDC8F1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5A879F9-98DE-4369-AD05-93EEC0E420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7CFCE-99FD-419F-862F-740F37649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5EC8-822A-4230-A587-4F643834CFC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3E365B-C6FB-4BB1-B079-3DE0786020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6C25D6-3C06-40D6-99E4-267A1296D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8D842-EFC5-4254-9D6E-38316CA496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 userDrawn="1"/>
        </p:nvSpPr>
        <p:spPr>
          <a:xfrm>
            <a:off x="0" y="2138"/>
            <a:ext cx="24387175" cy="13716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8799F7AA-4B6E-DD47-B9E3-A7BEDB94D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493" y="8019045"/>
            <a:ext cx="19810107" cy="1636293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30F2000-F703-6DFF-0592-1FAF57A81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5493" y="2889924"/>
            <a:ext cx="19810107" cy="4483389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6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4" name="Grafik 3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5E7B328A-EEE3-4F00-8D88-3BEB0EED90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81605"/>
          <a:stretch/>
        </p:blipFill>
        <p:spPr>
          <a:xfrm>
            <a:off x="-1" y="10321459"/>
            <a:ext cx="22546101" cy="339454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1CF5CD-DB55-66C6-CE2B-5ED9F15242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361499" y="9600255"/>
            <a:ext cx="1744602" cy="14953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60932C-3811-894F-A7F4-7508E54776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7789" y="605845"/>
            <a:ext cx="5818050" cy="21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83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2-zeilig) + Inhal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06FEB5-44DB-9733-DA29-3E210E4ACD8D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228737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89927" y="4294725"/>
            <a:ext cx="16607319" cy="735184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accent2"/>
              </a:buClr>
              <a:buSzPct val="9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chemeClr val="accent2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10318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7" y="526867"/>
            <a:ext cx="11633580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F70D87CC-EFA5-752D-64D2-9138B78514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10E42D-3B31-5C54-5436-9B5143F29C2C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B6670F3D-22AB-890B-8F33-4823D3FEE5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89357" y="3187818"/>
            <a:ext cx="7862376" cy="7929360"/>
          </a:xfrm>
          <a:prstGeom prst="rect">
            <a:avLst/>
          </a:prstGeom>
        </p:spPr>
        <p:txBody>
          <a:bodyPr/>
          <a:lstStyle>
            <a:lvl1pPr marL="546100" indent="-52705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36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28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4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4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F2A979E-1C16-08E8-5F48-47B252780E9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618509" y="3187818"/>
            <a:ext cx="7879309" cy="7929360"/>
          </a:xfrm>
          <a:prstGeom prst="rect">
            <a:avLst/>
          </a:prstGeom>
        </p:spPr>
        <p:txBody>
          <a:bodyPr/>
          <a:lstStyle>
            <a:lvl1pPr marL="704850" indent="-6858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48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36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28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4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400" b="0" i="0">
                <a:latin typeface="Rubik" pitchFamily="2" charset="-79"/>
                <a:cs typeface="Rubik" pitchFamily="2" charset="-79"/>
              </a:defRPr>
            </a:lvl5pPr>
          </a:lstStyle>
          <a:p>
            <a:pPr marL="546100" lvl="0" indent="-52705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0348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2-zeilig) +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D7720E19-7726-DC59-CB58-F65420DD1E4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89357" y="4310767"/>
            <a:ext cx="7862376" cy="7929360"/>
          </a:xfrm>
          <a:prstGeom prst="rect">
            <a:avLst/>
          </a:prstGeom>
        </p:spPr>
        <p:txBody>
          <a:bodyPr/>
          <a:lstStyle>
            <a:lvl1pPr marL="546100" indent="-52705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36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28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4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4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494A8B9E-5910-EA07-0C91-59BB9927E0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618509" y="4310767"/>
            <a:ext cx="7879309" cy="7929360"/>
          </a:xfrm>
          <a:prstGeom prst="rect">
            <a:avLst/>
          </a:prstGeom>
        </p:spPr>
        <p:txBody>
          <a:bodyPr/>
          <a:lstStyle>
            <a:lvl1pPr marL="704850" indent="-6858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48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36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28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4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400" b="0" i="0">
                <a:latin typeface="Rubik" pitchFamily="2" charset="-79"/>
                <a:cs typeface="Rubik" pitchFamily="2" charset="-79"/>
              </a:defRPr>
            </a:lvl5pPr>
          </a:lstStyle>
          <a:p>
            <a:pPr marL="546100" lvl="0" indent="-52705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CE6D5B8B-6BBD-16B4-B869-8E58AEE73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9928" y="1042067"/>
            <a:ext cx="16607318" cy="227864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</p:spTree>
    <p:extLst>
      <p:ext uri="{BB962C8B-B14F-4D97-AF65-F5344CB8AC3E}">
        <p14:creationId xmlns:p14="http://schemas.microsoft.com/office/powerpoint/2010/main" val="404103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1-zeilig)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E095CE74-5345-1B71-8A07-444DD7B16E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89929" y="3206139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7" y="526867"/>
            <a:ext cx="11633580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F70D87CC-EFA5-752D-64D2-9138B78514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10E42D-3B31-5C54-5436-9B5143F29C2C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Inhaltsplatzhalter 8">
            <a:extLst>
              <a:ext uri="{FF2B5EF4-FFF2-40B4-BE49-F238E27FC236}">
                <a16:creationId xmlns:a16="http://schemas.microsoft.com/office/drawing/2014/main" id="{F80BFB99-4026-6E00-69BF-F8EE6C272AB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33002" y="3206139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CF43AB5D-B6DC-CC80-6BAE-26908F5064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5376075" y="3206139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879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2-zeilig)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8">
            <a:extLst>
              <a:ext uri="{FF2B5EF4-FFF2-40B4-BE49-F238E27FC236}">
                <a16:creationId xmlns:a16="http://schemas.microsoft.com/office/drawing/2014/main" id="{362DF83F-2EBF-E593-0736-BB9E5A67DA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89929" y="4313046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D9CBFD-B14F-8964-D2C1-B549CCBD4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6E1841C-3AF8-D666-B8F8-85A07315C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7" y="526867"/>
            <a:ext cx="11633580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03C8BC-A106-430F-B624-9B8660553539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6F51788-13C5-6147-5028-C5294732556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33002" y="4313046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26E2BED6-F1D9-A322-BE9B-E05936BC9E4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5376075" y="4313046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D031785B-5541-3D1D-230E-07DEB3E81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9928" y="1042067"/>
            <a:ext cx="16607318" cy="227864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</p:spTree>
    <p:extLst>
      <p:ext uri="{BB962C8B-B14F-4D97-AF65-F5344CB8AC3E}">
        <p14:creationId xmlns:p14="http://schemas.microsoft.com/office/powerpoint/2010/main" val="139745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Bild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64474" y="1419987"/>
            <a:ext cx="10767065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4473" y="2091106"/>
            <a:ext cx="10767065" cy="11804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964474" y="3840479"/>
            <a:ext cx="10767064" cy="811987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7098AE8-62AB-801A-1DDF-422519F2B5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588" cy="13716000"/>
          </a:xfrm>
          <a:prstGeom prst="rect">
            <a:avLst/>
          </a:prstGeom>
          <a:solidFill>
            <a:schemeClr val="accent3"/>
          </a:solidFill>
        </p:spPr>
        <p:txBody>
          <a:bodyPr lIns="3240000" tIns="0" rIns="3240000" bIns="216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B0A50BE-8297-C805-DDE3-D6869D04A5B4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79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D234D59-F49F-DDBB-4F3B-D7CCDA98F2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sp>
        <p:nvSpPr>
          <p:cNvPr id="17" name="Inhaltsplatzhalter 8">
            <a:extLst>
              <a:ext uri="{FF2B5EF4-FFF2-40B4-BE49-F238E27FC236}">
                <a16:creationId xmlns:a16="http://schemas.microsoft.com/office/drawing/2014/main" id="{CC19FFBF-BB6C-D9D5-C598-2C5F471F2D2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4387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Inhaltsplatzhalter 8">
            <a:extLst>
              <a:ext uri="{FF2B5EF4-FFF2-40B4-BE49-F238E27FC236}">
                <a16:creationId xmlns:a16="http://schemas.microsoft.com/office/drawing/2014/main" id="{6AC67BAB-BBCB-1DA1-6402-CE9C7D3E817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2808765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B64AF996-D50E-8ABA-24D2-37D45DD030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4387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4EE5D05F-1AA9-B60B-3ADE-334F54B6B06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2788212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</p:spTree>
    <p:extLst>
      <p:ext uri="{BB962C8B-B14F-4D97-AF65-F5344CB8AC3E}">
        <p14:creationId xmlns:p14="http://schemas.microsoft.com/office/powerpoint/2010/main" val="1428509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 userDrawn="1"/>
        </p:nvSpPr>
        <p:spPr>
          <a:xfrm>
            <a:off x="23082686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D234D59-F49F-DDBB-4F3B-D7CCDA98F2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BC081457-35E4-6BE3-CC95-16F8609478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27419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8">
            <a:extLst>
              <a:ext uri="{FF2B5EF4-FFF2-40B4-BE49-F238E27FC236}">
                <a16:creationId xmlns:a16="http://schemas.microsoft.com/office/drawing/2014/main" id="{07C31B30-30AC-D204-B374-29F595F38F2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926577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DFD9955A-FFFC-B512-08FB-75EB4D8F849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6209693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270A184C-984F-5136-59B7-64CEE70384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27419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336D29DF-D1A8-DACE-6C70-0BA739EADC3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28332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51019C5-BD08-0EDA-C47D-23245C3785A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6214957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</p:spTree>
    <p:extLst>
      <p:ext uri="{BB962C8B-B14F-4D97-AF65-F5344CB8AC3E}">
        <p14:creationId xmlns:p14="http://schemas.microsoft.com/office/powerpoint/2010/main" val="3732890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2">
            <a:extLst>
              <a:ext uri="{FF2B5EF4-FFF2-40B4-BE49-F238E27FC236}">
                <a16:creationId xmlns:a16="http://schemas.microsoft.com/office/drawing/2014/main" id="{7D54F324-72B2-2768-9073-E4F1A15D23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24387175" cy="13716000"/>
          </a:xfrm>
          <a:prstGeom prst="rect">
            <a:avLst/>
          </a:prstGeom>
          <a:solidFill>
            <a:schemeClr val="accent3"/>
          </a:solidFill>
        </p:spPr>
        <p:txBody>
          <a:bodyPr lIns="2880000" tIns="0" rIns="2880000" bIns="1800000" anchor="ctr" anchorCtr="0"/>
          <a:lstStyle>
            <a:lvl1pPr marL="0" indent="0" algn="ctr">
              <a:lnSpc>
                <a:spcPct val="100000"/>
              </a:lnSpc>
              <a:buNone/>
              <a:tabLst>
                <a:tab pos="5821363" algn="l"/>
              </a:tabLst>
              <a:defRPr sz="36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</a:t>
            </a:r>
            <a:br>
              <a:rPr lang="de-DE" dirty="0"/>
            </a:br>
            <a:r>
              <a:rPr lang="de-DE" dirty="0"/>
              <a:t>ein Bild hinzufügen.</a:t>
            </a:r>
          </a:p>
          <a:p>
            <a:endParaRPr lang="de-DE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Textplatzhalter 9">
            <a:extLst>
              <a:ext uri="{FF2B5EF4-FFF2-40B4-BE49-F238E27FC236}">
                <a16:creationId xmlns:a16="http://schemas.microsoft.com/office/drawing/2014/main" id="{3E26D2B0-FBB2-5C73-280E-66C1BB63E0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7" y="526867"/>
            <a:ext cx="16203600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5432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CF4B8418-6EAD-F6F5-9DEC-30F8DAF249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725313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+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Grafik 3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5E7B328A-EEE3-4F00-8D88-3BEB0EED90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90807"/>
          <a:stretch/>
        </p:blipFill>
        <p:spPr>
          <a:xfrm>
            <a:off x="-1" y="12019632"/>
            <a:ext cx="22546101" cy="1696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1CF5CD-DB55-66C6-CE2B-5ED9F15242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361499" y="11298428"/>
            <a:ext cx="1744602" cy="14953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60932C-3811-894F-A7F4-7508E54776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7789" y="605845"/>
            <a:ext cx="5818050" cy="212691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B8BCB8C-5691-B401-6993-283D08E40C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1395" y="8942522"/>
            <a:ext cx="13089992" cy="62273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r>
              <a:rPr lang="de-DE" b="1" dirty="0">
                <a:latin typeface="Rubik SemiBold" pitchFamily="2" charset="-79"/>
                <a:cs typeface="Rubik SemiBold" pitchFamily="2" charset="-79"/>
              </a:rPr>
              <a:t>Vorname Name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524F0441-E6F6-72B2-55F3-48290BCCD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493" y="6654705"/>
            <a:ext cx="19810107" cy="746368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E883A18B-26A5-105D-E3A6-F2E729FA5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5493" y="2801258"/>
            <a:ext cx="19810107" cy="3207714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8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C7F4717-A16C-8698-A5C8-35221C141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1395" y="9823455"/>
            <a:ext cx="13089992" cy="463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91440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2pPr>
            <a:lvl3pPr marL="182880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3pPr>
            <a:lvl4pPr marL="274320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4pPr>
            <a:lvl5pPr marL="365760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Jobtitel</a:t>
            </a: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70C0399C-3A59-E227-F566-0927C1BC61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135493" y="8445465"/>
            <a:ext cx="2302841" cy="2301274"/>
          </a:xfrm>
          <a:prstGeom prst="ellipse">
            <a:avLst/>
          </a:prstGeom>
          <a:solidFill>
            <a:schemeClr val="tx2"/>
          </a:solidFill>
        </p:spPr>
        <p:txBody>
          <a:bodyPr wrap="none" lIns="108000" tIns="251999" rIns="108000" anchor="t"/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Foto hinzufügen</a:t>
            </a:r>
          </a:p>
        </p:txBody>
      </p:sp>
    </p:spTree>
    <p:extLst>
      <p:ext uri="{BB962C8B-B14F-4D97-AF65-F5344CB8AC3E}">
        <p14:creationId xmlns:p14="http://schemas.microsoft.com/office/powerpoint/2010/main" val="1644571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(Electric Indigo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2A9C2FA7-5D3C-1429-EC5F-C5DD478441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5152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851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 userDrawn="1"/>
        </p:nvSpPr>
        <p:spPr>
          <a:xfrm>
            <a:off x="0" y="-4"/>
            <a:ext cx="24387175" cy="13716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8799F7AA-4B6E-DD47-B9E3-A7BEDB94D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493" y="8019045"/>
            <a:ext cx="19810107" cy="1636293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1A0274-D328-23C0-D0BA-A99BCC4CA8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7789" y="605845"/>
            <a:ext cx="5818050" cy="2126911"/>
          </a:xfrm>
          <a:prstGeom prst="rect">
            <a:avLst/>
          </a:prstGeom>
        </p:spPr>
      </p:pic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30F2000-F703-6DFF-0592-1FAF57A81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5493" y="2889924"/>
            <a:ext cx="19810107" cy="4483389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6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8" name="Grafik 7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9B49E82D-0327-F3B1-A8A0-4E09EE2ADF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81605"/>
          <a:stretch/>
        </p:blipFill>
        <p:spPr>
          <a:xfrm>
            <a:off x="-1" y="10321459"/>
            <a:ext cx="22546101" cy="33945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7D7474D-1B39-17C2-E1DA-98A410F563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32318" y="9614394"/>
            <a:ext cx="1490967" cy="14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59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3F11F9DC-7E95-C869-46DF-52EAACAD69AA}"/>
              </a:ext>
            </a:extLst>
          </p:cNvPr>
          <p:cNvSpPr/>
          <p:nvPr userDrawn="1"/>
        </p:nvSpPr>
        <p:spPr>
          <a:xfrm>
            <a:off x="0" y="-4"/>
            <a:ext cx="24387175" cy="13716000"/>
          </a:xfrm>
          <a:prstGeom prst="rect">
            <a:avLst/>
          </a:prstGeom>
          <a:solidFill>
            <a:srgbClr val="140346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46C8B2-F421-210A-13AC-9D7257458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7789" y="605845"/>
            <a:ext cx="5818050" cy="2126911"/>
          </a:xfrm>
          <a:prstGeom prst="rect">
            <a:avLst/>
          </a:prstGeom>
        </p:spPr>
      </p:pic>
      <p:sp>
        <p:nvSpPr>
          <p:cNvPr id="6" name="Textplatzhalter 9">
            <a:extLst>
              <a:ext uri="{FF2B5EF4-FFF2-40B4-BE49-F238E27FC236}">
                <a16:creationId xmlns:a16="http://schemas.microsoft.com/office/drawing/2014/main" id="{26D9D885-7CED-CC3A-1D86-4257F62C7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493" y="8019045"/>
            <a:ext cx="19810107" cy="1636293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DACFE68A-EE47-9B91-D09D-BDBA0600D8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5493" y="2889924"/>
            <a:ext cx="19810107" cy="4483389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6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777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BA1EAAE-FAA1-56B0-2782-27B293C293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8"/>
            <a:ext cx="16607318" cy="11804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Headline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9164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HG Electric Indig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BA1EAAE-FAA1-56B0-2782-27B293C293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8"/>
            <a:ext cx="16607318" cy="11804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8220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7B93BC0C-5BEE-98BB-9B5D-52158B449B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8"/>
            <a:ext cx="16607318" cy="11804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</p:spTree>
    <p:extLst>
      <p:ext uri="{BB962C8B-B14F-4D97-AF65-F5344CB8AC3E}">
        <p14:creationId xmlns:p14="http://schemas.microsoft.com/office/powerpoint/2010/main" val="423557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1-zeilig)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89928" y="3187819"/>
            <a:ext cx="16607318" cy="7945402"/>
          </a:xfrm>
          <a:prstGeom prst="rect">
            <a:avLst/>
          </a:prstGeom>
        </p:spPr>
        <p:txBody>
          <a:bodyPr/>
          <a:lstStyle>
            <a:lvl1pPr marL="704850" indent="-6858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48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marL="546100" lvl="0" indent="-52705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EDF85A-47F8-69F8-7F95-C7CCF0CB20B2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053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2-zeilig)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89928" y="4294725"/>
            <a:ext cx="16607318" cy="7945402"/>
          </a:xfrm>
          <a:prstGeom prst="rect">
            <a:avLst/>
          </a:prstGeom>
        </p:spPr>
        <p:txBody>
          <a:bodyPr/>
          <a:lstStyle>
            <a:lvl1pPr marL="704850" indent="-6858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48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marL="546100" lvl="0" indent="-52705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B1D4C7AA-5D62-F35F-D8F6-647D544CF7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9928" y="1042067"/>
            <a:ext cx="16607318" cy="227864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652CC2-5CC4-F5EB-2CB4-D1AAE37B0ECE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825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1-zeilig) + Inhal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06FEB5-44DB-9733-DA29-3E210E4ACD8D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einzeilige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89927" y="3187819"/>
            <a:ext cx="16607319" cy="735184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accent2"/>
              </a:buClr>
              <a:buSzPct val="9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chemeClr val="accent2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011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31" r:id="rId2"/>
    <p:sldLayoutId id="2147484110" r:id="rId3"/>
    <p:sldLayoutId id="2147484111" r:id="rId4"/>
    <p:sldLayoutId id="2147484125" r:id="rId5"/>
    <p:sldLayoutId id="2147484124" r:id="rId6"/>
    <p:sldLayoutId id="2147484119" r:id="rId7"/>
    <p:sldLayoutId id="2147484133" r:id="rId8"/>
    <p:sldLayoutId id="2147484137" r:id="rId9"/>
    <p:sldLayoutId id="2147484128" r:id="rId10"/>
    <p:sldLayoutId id="2147484135" r:id="rId11"/>
    <p:sldLayoutId id="2147484114" r:id="rId12"/>
    <p:sldLayoutId id="2147484121" r:id="rId13"/>
    <p:sldLayoutId id="2147484134" r:id="rId14"/>
    <p:sldLayoutId id="2147484126" r:id="rId15"/>
    <p:sldLayoutId id="2147484138" r:id="rId16"/>
    <p:sldLayoutId id="2147484139" r:id="rId17"/>
    <p:sldLayoutId id="2147484127" r:id="rId18"/>
    <p:sldLayoutId id="2147484120" r:id="rId19"/>
    <p:sldLayoutId id="2147484129" r:id="rId20"/>
    <p:sldLayoutId id="2147484130" r:id="rId21"/>
    <p:sldLayoutId id="2147484122" r:id="rId2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1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15A4609-64A8-7C1F-B049-EFA80A3311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95175C-B17B-4B83-0C9B-B2B7CCC4BF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Python und andere Sprachen</a:t>
            </a:r>
          </a:p>
        </p:txBody>
      </p:sp>
    </p:spTree>
    <p:extLst>
      <p:ext uri="{BB962C8B-B14F-4D97-AF65-F5344CB8AC3E}">
        <p14:creationId xmlns:p14="http://schemas.microsoft.com/office/powerpoint/2010/main" val="79863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DECE217-1A07-1F66-9B60-DABFADAE80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793C41-6077-F0E2-5541-9A4B9189D7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58F6CA6F-08DE-C82E-EFAD-61BFBE5B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2084" y="3876599"/>
            <a:ext cx="98207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undefined">
            <a:extLst>
              <a:ext uri="{FF2B5EF4-FFF2-40B4-BE49-F238E27FC236}">
                <a16:creationId xmlns:a16="http://schemas.microsoft.com/office/drawing/2014/main" id="{3F7026F4-321D-6B8B-7EB1-334F3059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99" y="7352412"/>
            <a:ext cx="10324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++-Logo">
            <a:extLst>
              <a:ext uri="{FF2B5EF4-FFF2-40B4-BE49-F238E27FC236}">
                <a16:creationId xmlns:a16="http://schemas.microsoft.com/office/drawing/2014/main" id="{987A89E5-7825-E043-5490-238D076F8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526" y="5407821"/>
            <a:ext cx="1396510" cy="157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Logo">
            <a:extLst>
              <a:ext uri="{FF2B5EF4-FFF2-40B4-BE49-F238E27FC236}">
                <a16:creationId xmlns:a16="http://schemas.microsoft.com/office/drawing/2014/main" id="{CDC7276F-6F42-DEC4-391B-79277330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280" y="7584023"/>
            <a:ext cx="1144302" cy="2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Official Julia logo">
            <a:extLst>
              <a:ext uri="{FF2B5EF4-FFF2-40B4-BE49-F238E27FC236}">
                <a16:creationId xmlns:a16="http://schemas.microsoft.com/office/drawing/2014/main" id="{A1379246-7AED-F1BD-E6F5-EBD09502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777" y="3995843"/>
            <a:ext cx="160041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Logo">
            <a:extLst>
              <a:ext uri="{FF2B5EF4-FFF2-40B4-BE49-F238E27FC236}">
                <a16:creationId xmlns:a16="http://schemas.microsoft.com/office/drawing/2014/main" id="{F8A7846F-A121-CCA3-4253-D929EF43B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8716" y="5779636"/>
            <a:ext cx="139336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41D493EE-E786-C37A-66DC-09F988BF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773" y="10573248"/>
            <a:ext cx="2492629" cy="116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lojure Logo">
            <a:extLst>
              <a:ext uri="{FF2B5EF4-FFF2-40B4-BE49-F238E27FC236}">
                <a16:creationId xmlns:a16="http://schemas.microsoft.com/office/drawing/2014/main" id="{00991043-CA91-8967-EBCE-029D1DB0B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275" y="8646907"/>
            <a:ext cx="1032435" cy="10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EC04034-0C94-E172-B23A-7082DF4A5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699" y="9679342"/>
            <a:ext cx="1560114" cy="156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5CA4D2AA-E62D-6C29-ACD8-45C5D4A8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742" y="8169622"/>
            <a:ext cx="2014845" cy="75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9BAD3F07-A92B-4907-5673-D70C55A9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8" y="5086511"/>
            <a:ext cx="847483" cy="8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der Programmiersprache Haskell">
            <a:extLst>
              <a:ext uri="{FF2B5EF4-FFF2-40B4-BE49-F238E27FC236}">
                <a16:creationId xmlns:a16="http://schemas.microsoft.com/office/drawing/2014/main" id="{ADD09474-434E-5815-E2A0-EDDF0106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317" y="10789246"/>
            <a:ext cx="1032435" cy="7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B13B2C-6545-B0C8-C45E-01AEAF035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BA91-FEEF-623F-B5DC-30B7E1699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720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Höhere Programmiersprache</a:t>
            </a:r>
          </a:p>
          <a:p>
            <a:endParaRPr lang="de-DE" dirty="0"/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0A0426BF-B22B-77DA-4AE3-C14E446C58DE}"/>
              </a:ext>
            </a:extLst>
          </p:cNvPr>
          <p:cNvSpPr/>
          <p:nvPr/>
        </p:nvSpPr>
        <p:spPr>
          <a:xfrm>
            <a:off x="11473587" y="11714582"/>
            <a:ext cx="1440000" cy="959351"/>
          </a:xfrm>
          <a:prstGeom prst="roundRect">
            <a:avLst/>
          </a:prstGeom>
          <a:solidFill>
            <a:schemeClr val="tx2"/>
          </a:solidFill>
          <a:ln w="25400">
            <a:noFill/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CPU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40030C-E0DF-F5D3-2A03-23A2CB773C28}"/>
              </a:ext>
            </a:extLst>
          </p:cNvPr>
          <p:cNvSpPr txBox="1"/>
          <p:nvPr/>
        </p:nvSpPr>
        <p:spPr>
          <a:xfrm>
            <a:off x="8572500" y="9786037"/>
            <a:ext cx="1476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600" dirty="0"/>
              <a:t>… 00100010 10010100 01000101 01000100 01111101 11100010 10110101 …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25A855F9-C7C7-15E1-167C-97124E8FF917}"/>
              </a:ext>
            </a:extLst>
          </p:cNvPr>
          <p:cNvSpPr/>
          <p:nvPr/>
        </p:nvSpPr>
        <p:spPr>
          <a:xfrm>
            <a:off x="2011681" y="9635189"/>
            <a:ext cx="6008369" cy="95935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51EEB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t>Bytecode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B667FBE8-C760-C77A-7FCC-C9C50C6F25DE}"/>
              </a:ext>
            </a:extLst>
          </p:cNvPr>
          <p:cNvSpPr/>
          <p:nvPr/>
        </p:nvSpPr>
        <p:spPr>
          <a:xfrm>
            <a:off x="2011680" y="7949826"/>
            <a:ext cx="6008370" cy="95935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51EEB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t>Assemblersprachen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78D2EA-545F-9EEF-333F-0C13D8250FAE}"/>
              </a:ext>
            </a:extLst>
          </p:cNvPr>
          <p:cNvSpPr txBox="1"/>
          <p:nvPr/>
        </p:nvSpPr>
        <p:spPr>
          <a:xfrm>
            <a:off x="8572500" y="7949826"/>
            <a:ext cx="10344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600" dirty="0"/>
              <a:t>Vereinfachung der Bytecodes zu „verständlichem“ Text</a:t>
            </a:r>
          </a:p>
          <a:p>
            <a:pPr algn="l"/>
            <a:r>
              <a:rPr lang="de-DE" sz="3600" dirty="0"/>
              <a:t> mov al, 61h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6B33FB7-C666-6CCC-79F5-0EBE3EBD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7175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al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61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h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6A6B8E3F-032E-C10F-9A79-1CCAC9814ADA}"/>
              </a:ext>
            </a:extLst>
          </p:cNvPr>
          <p:cNvSpPr/>
          <p:nvPr/>
        </p:nvSpPr>
        <p:spPr>
          <a:xfrm>
            <a:off x="2011680" y="4106110"/>
            <a:ext cx="6008370" cy="286625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51EEB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t>Höhere Programmiersprachen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800" b="1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800" b="1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800" b="1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6EE597F-DC96-BF6C-24BF-A3125D75F9DD}"/>
              </a:ext>
            </a:extLst>
          </p:cNvPr>
          <p:cNvSpPr txBox="1"/>
          <p:nvPr/>
        </p:nvSpPr>
        <p:spPr>
          <a:xfrm>
            <a:off x="8577987" y="3867747"/>
            <a:ext cx="108585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/>
              <a:t>Architektur Unabhängige Sprachen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/>
              <a:t>Leichter verständlich für Menschen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/>
              <a:t>Konzepte wie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200" dirty="0"/>
              <a:t>Bedingungen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200" dirty="0"/>
              <a:t>Schleifen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200" dirty="0"/>
              <a:t>Funktionen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200" dirty="0"/>
              <a:t>…</a:t>
            </a:r>
          </a:p>
          <a:p>
            <a:pPr algn="l"/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19233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E46306-5B77-48B9-A9F5-07D1E7C82C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0F2469E-0769-8886-C3B3-D592F8BA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041" y="8018144"/>
            <a:ext cx="98207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B5B4FCD-72BB-AEC7-301D-FB1E8389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56" y="3075511"/>
            <a:ext cx="10324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++-Logo">
            <a:extLst>
              <a:ext uri="{FF2B5EF4-FFF2-40B4-BE49-F238E27FC236}">
                <a16:creationId xmlns:a16="http://schemas.microsoft.com/office/drawing/2014/main" id="{78DC593B-40E1-5792-CB4D-234FB55D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587" y="2746057"/>
            <a:ext cx="95858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EEACD887-9EC0-8651-B97E-8715F155F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58" y="5598795"/>
            <a:ext cx="57077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der Programmiersprache Haskell">
            <a:extLst>
              <a:ext uri="{FF2B5EF4-FFF2-40B4-BE49-F238E27FC236}">
                <a16:creationId xmlns:a16="http://schemas.microsoft.com/office/drawing/2014/main" id="{E948622F-D3E2-C8EF-D37C-51FEF029A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275" y="3449955"/>
            <a:ext cx="152487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fficial Julia logo">
            <a:extLst>
              <a:ext uri="{FF2B5EF4-FFF2-40B4-BE49-F238E27FC236}">
                <a16:creationId xmlns:a16="http://schemas.microsoft.com/office/drawing/2014/main" id="{D20FE78D-A035-265A-1A5A-480AB8D0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137" y="7739062"/>
            <a:ext cx="160041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o">
            <a:extLst>
              <a:ext uri="{FF2B5EF4-FFF2-40B4-BE49-F238E27FC236}">
                <a16:creationId xmlns:a16="http://schemas.microsoft.com/office/drawing/2014/main" id="{06BC2498-E1F6-F739-E0E5-60A794E41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599" y="9751695"/>
            <a:ext cx="139336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ndefined">
            <a:extLst>
              <a:ext uri="{FF2B5EF4-FFF2-40B4-BE49-F238E27FC236}">
                <a16:creationId xmlns:a16="http://schemas.microsoft.com/office/drawing/2014/main" id="{87DD49CD-D6E9-39B4-56C8-A426F25D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40" y="7364881"/>
            <a:ext cx="18410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96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469A1A0-3C77-EB26-A218-D75E3496E7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0F22DE-40F9-A9D0-1881-2F3F87913A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53A7F3-E1CF-18A5-7A70-E0107FF2EB4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19050" indent="0">
              <a:buNone/>
            </a:pP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Python […] ist eine </a:t>
            </a:r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universell nutzbare</a:t>
            </a: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, üblicherweise </a:t>
            </a:r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interpretierte</a:t>
            </a: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höhere</a:t>
            </a: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Programmiersprache. Sie hat den Anspruch, einen gut lesbaren, knappen Programmierstil zu fördern. […]</a:t>
            </a:r>
          </a:p>
          <a:p>
            <a:pPr marL="19050" indent="0">
              <a:buNone/>
            </a:pP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Python unterstützt mehrere Programmierparadigmen, z. B. die </a:t>
            </a:r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objektorientierte</a:t>
            </a: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, […] und die </a:t>
            </a:r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funktionale</a:t>
            </a: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Programmierung. Ferner bietet es eine </a:t>
            </a:r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dynamische Typisierung</a:t>
            </a: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. […]</a:t>
            </a:r>
          </a:p>
          <a:p>
            <a:pPr marL="19050" indent="0" algn="r">
              <a:buNone/>
            </a:pP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259404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DF12A46-49C7-6C7D-F750-0C1304150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E96DFA-5971-F852-1465-9FEA28C694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F44C84-4B87-1F12-A2FD-D9433738CC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440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höhere Programmiersprache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40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Interpretierte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440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Programmierparadigmen</a:t>
            </a:r>
          </a:p>
          <a:p>
            <a:pPr lvl="1"/>
            <a:r>
              <a:rPr lang="de-DE" sz="360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Objektorientierte</a:t>
            </a:r>
            <a:endParaRPr lang="de-DE" sz="3600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de-DE" sz="360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funktionale Programmierung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440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dynamische Typisierung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40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universell nutzbare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440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4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E7F9B77E-EA70-04E7-7CE6-A23BDD945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617143" y="2318461"/>
            <a:ext cx="11770032" cy="11397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88000" tIns="288000" rIns="288000" rtlCol="0" anchor="t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CD2633D-1AF1-9247-1EC9-E7C2FB7647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Höhere Programmiersprachen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9713B3-1438-0FC1-10D6-1E5EC62D85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17137" y="2318460"/>
            <a:ext cx="8574814" cy="11397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88000" tIns="288000" rIns="288000" rtlCol="0" anchor="t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835854-B0D8-7CA9-C040-05D8BB4DCE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468B222F-5FBC-C05F-CECB-19DEA55AC082}"/>
              </a:ext>
            </a:extLst>
          </p:cNvPr>
          <p:cNvSpPr/>
          <p:nvPr/>
        </p:nvSpPr>
        <p:spPr>
          <a:xfrm>
            <a:off x="3889929" y="2803956"/>
            <a:ext cx="2472772" cy="95935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51EEB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t>Bytecode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20882308-82AF-A5EB-8173-14E5D766E23E}"/>
              </a:ext>
            </a:extLst>
          </p:cNvPr>
          <p:cNvSpPr/>
          <p:nvPr/>
        </p:nvSpPr>
        <p:spPr>
          <a:xfrm>
            <a:off x="6905218" y="2803956"/>
            <a:ext cx="4181883" cy="95935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51EEB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t>Assemblersprachen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7E53F5F7-8DD1-E69F-0FAF-CFEAAA520D46}"/>
              </a:ext>
            </a:extLst>
          </p:cNvPr>
          <p:cNvSpPr/>
          <p:nvPr/>
        </p:nvSpPr>
        <p:spPr>
          <a:xfrm>
            <a:off x="560008" y="7294982"/>
            <a:ext cx="1440000" cy="959351"/>
          </a:xfrm>
          <a:prstGeom prst="roundRect">
            <a:avLst/>
          </a:prstGeom>
          <a:solidFill>
            <a:schemeClr val="tx2"/>
          </a:solidFill>
          <a:ln w="25400">
            <a:noFill/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CPU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4F67D5-98BE-40E2-99C5-205AA291AEF3}"/>
              </a:ext>
            </a:extLst>
          </p:cNvPr>
          <p:cNvSpPr txBox="1"/>
          <p:nvPr/>
        </p:nvSpPr>
        <p:spPr>
          <a:xfrm>
            <a:off x="2517952" y="12740700"/>
            <a:ext cx="997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chemeClr val="bg1">
                    <a:lumMod val="7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NIEDERE PROGRAMMIERSPRACHEN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99CECB-F4D9-2957-7D7C-8B939CE195A6}"/>
              </a:ext>
            </a:extLst>
          </p:cNvPr>
          <p:cNvSpPr txBox="1"/>
          <p:nvPr/>
        </p:nvSpPr>
        <p:spPr>
          <a:xfrm>
            <a:off x="13560235" y="12722939"/>
            <a:ext cx="988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chemeClr val="bg1">
                    <a:lumMod val="7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HÖHERE PROGRAMMIERSPRACHEN</a:t>
            </a:r>
          </a:p>
        </p:txBody>
      </p:sp>
      <p:pic>
        <p:nvPicPr>
          <p:cNvPr id="17" name="Picture 2" descr="Logo">
            <a:extLst>
              <a:ext uri="{FF2B5EF4-FFF2-40B4-BE49-F238E27FC236}">
                <a16:creationId xmlns:a16="http://schemas.microsoft.com/office/drawing/2014/main" id="{9735AFE7-D97A-CCB1-C249-C6E905D6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001" y="4756710"/>
            <a:ext cx="98207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undefined">
            <a:extLst>
              <a:ext uri="{FF2B5EF4-FFF2-40B4-BE49-F238E27FC236}">
                <a16:creationId xmlns:a16="http://schemas.microsoft.com/office/drawing/2014/main" id="{9183B68C-7913-8BE5-3EAF-56C9A22D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834" y="7790562"/>
            <a:ext cx="10324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C++-Logo">
            <a:extLst>
              <a:ext uri="{FF2B5EF4-FFF2-40B4-BE49-F238E27FC236}">
                <a16:creationId xmlns:a16="http://schemas.microsoft.com/office/drawing/2014/main" id="{24D3737F-06E8-6E55-4086-15342391E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982" y="5731791"/>
            <a:ext cx="1396510" cy="157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Logo">
            <a:extLst>
              <a:ext uri="{FF2B5EF4-FFF2-40B4-BE49-F238E27FC236}">
                <a16:creationId xmlns:a16="http://schemas.microsoft.com/office/drawing/2014/main" id="{DE159E72-9234-D051-D477-2421D996C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247" y="8330562"/>
            <a:ext cx="1144302" cy="2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Official Julia logo">
            <a:extLst>
              <a:ext uri="{FF2B5EF4-FFF2-40B4-BE49-F238E27FC236}">
                <a16:creationId xmlns:a16="http://schemas.microsoft.com/office/drawing/2014/main" id="{5203FC98-B626-99A4-4CDA-E06289C5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091" y="5089611"/>
            <a:ext cx="160041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Logo">
            <a:extLst>
              <a:ext uri="{FF2B5EF4-FFF2-40B4-BE49-F238E27FC236}">
                <a16:creationId xmlns:a16="http://schemas.microsoft.com/office/drawing/2014/main" id="{0F2E2E90-34F9-37BF-457A-55782F96F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3166" y="6396849"/>
            <a:ext cx="139336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39D6F80-121C-C9A0-6248-DFADBBB271C1}"/>
              </a:ext>
            </a:extLst>
          </p:cNvPr>
          <p:cNvGrpSpPr/>
          <p:nvPr/>
        </p:nvGrpSpPr>
        <p:grpSpPr>
          <a:xfrm>
            <a:off x="7027776" y="4354837"/>
            <a:ext cx="4592479" cy="8122913"/>
            <a:chOff x="6905218" y="4354837"/>
            <a:chExt cx="4592479" cy="8122913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9841AFB-E15D-CE5D-1AF2-E7884E2FF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05218" y="4566954"/>
              <a:ext cx="3326970" cy="7910796"/>
            </a:xfrm>
            <a:prstGeom prst="rect">
              <a:avLst/>
            </a:prstGeom>
          </p:spPr>
        </p:pic>
        <p:pic>
          <p:nvPicPr>
            <p:cNvPr id="24" name="Picture 20" descr="undefined">
              <a:extLst>
                <a:ext uri="{FF2B5EF4-FFF2-40B4-BE49-F238E27FC236}">
                  <a16:creationId xmlns:a16="http://schemas.microsoft.com/office/drawing/2014/main" id="{5C43689D-364A-434F-B8D8-E6CD27F91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6661" y="4354837"/>
              <a:ext cx="1841036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9985CCD9-38DA-F40F-8C3C-92669825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240" y="10956074"/>
            <a:ext cx="2492629" cy="116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lojure Logo">
            <a:extLst>
              <a:ext uri="{FF2B5EF4-FFF2-40B4-BE49-F238E27FC236}">
                <a16:creationId xmlns:a16="http://schemas.microsoft.com/office/drawing/2014/main" id="{D7D85D0F-99A7-8251-F5DB-C9DC3C201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296" y="7825666"/>
            <a:ext cx="1032435" cy="10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3D05B1E-9927-D561-F0B5-D86D489E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130" y="9173869"/>
            <a:ext cx="1560114" cy="156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12CAA462-F955-65E5-9478-898598186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454" y="7742198"/>
            <a:ext cx="2014845" cy="75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93F61D18-31F4-C598-DD2F-1C7B55AF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113" y="6025728"/>
            <a:ext cx="847483" cy="8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Logo der Programmiersprache Haskell">
            <a:extLst>
              <a:ext uri="{FF2B5EF4-FFF2-40B4-BE49-F238E27FC236}">
                <a16:creationId xmlns:a16="http://schemas.microsoft.com/office/drawing/2014/main" id="{00E00899-5D42-D565-B2D3-81401194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636" y="9840365"/>
            <a:ext cx="1032435" cy="7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BE015E4-1DEE-D78F-2439-7B969B415D0C}"/>
              </a:ext>
            </a:extLst>
          </p:cNvPr>
          <p:cNvGrpSpPr/>
          <p:nvPr/>
        </p:nvGrpSpPr>
        <p:grpSpPr>
          <a:xfrm>
            <a:off x="13126065" y="2533508"/>
            <a:ext cx="10678051" cy="1560114"/>
            <a:chOff x="13126065" y="2491657"/>
            <a:chExt cx="11261110" cy="1601965"/>
          </a:xfrm>
        </p:grpSpPr>
        <p:sp>
          <p:nvSpPr>
            <p:cNvPr id="26" name="Pfeil: nach rechts 25">
              <a:extLst>
                <a:ext uri="{FF2B5EF4-FFF2-40B4-BE49-F238E27FC236}">
                  <a16:creationId xmlns:a16="http://schemas.microsoft.com/office/drawing/2014/main" id="{2B5148BD-2554-ABB8-B950-72A531CADEF2}"/>
                </a:ext>
              </a:extLst>
            </p:cNvPr>
            <p:cNvSpPr/>
            <p:nvPr/>
          </p:nvSpPr>
          <p:spPr>
            <a:xfrm>
              <a:off x="13126065" y="2491657"/>
              <a:ext cx="11261110" cy="160196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88000" tIns="288000" rIns="288000" rtlCol="0" anchor="t"/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740C028-7933-B34D-60B4-0EF7A63656FC}"/>
                </a:ext>
              </a:extLst>
            </p:cNvPr>
            <p:cNvSpPr txBox="1"/>
            <p:nvPr/>
          </p:nvSpPr>
          <p:spPr>
            <a:xfrm>
              <a:off x="13126065" y="2977153"/>
              <a:ext cx="10471354" cy="663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solidFill>
                    <a:schemeClr val="bg1">
                      <a:lumMod val="65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ABSTRAKTION</a:t>
              </a:r>
            </a:p>
          </p:txBody>
        </p:sp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9266D6E2-C8DD-0654-E6E0-0068287DEAE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9177"/>
          <a:stretch/>
        </p:blipFill>
        <p:spPr>
          <a:xfrm>
            <a:off x="4435656" y="4517780"/>
            <a:ext cx="1381318" cy="79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5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>
            <a:extLst>
              <a:ext uri="{FF2B5EF4-FFF2-40B4-BE49-F238E27FC236}">
                <a16:creationId xmlns:a16="http://schemas.microsoft.com/office/drawing/2014/main" id="{1BE1C2D9-CDE1-093F-8EB1-A03B6C4B2019}"/>
              </a:ext>
            </a:extLst>
          </p:cNvPr>
          <p:cNvSpPr/>
          <p:nvPr/>
        </p:nvSpPr>
        <p:spPr>
          <a:xfrm>
            <a:off x="0" y="2318461"/>
            <a:ext cx="11770032" cy="11397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88000" tIns="288000" rIns="288000" rtlCol="0" anchor="t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257645F-A7A3-B9EE-5183-577C167E89A9}"/>
              </a:ext>
            </a:extLst>
          </p:cNvPr>
          <p:cNvSpPr/>
          <p:nvPr/>
        </p:nvSpPr>
        <p:spPr>
          <a:xfrm>
            <a:off x="12617143" y="2318461"/>
            <a:ext cx="11770032" cy="11397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88000" tIns="288000" rIns="288000" rtlCol="0" anchor="t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EDA5B1C-0713-F1AB-62C4-9118A93618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Interpretiert / </a:t>
            </a:r>
            <a:r>
              <a:rPr lang="de-DE" dirty="0" err="1"/>
              <a:t>Compiliert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99DEC-BA9E-B27A-79D8-FE0ADA364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BC113EB0-B846-788A-A1C6-52E85F1AE0D4}"/>
              </a:ext>
            </a:extLst>
          </p:cNvPr>
          <p:cNvSpPr/>
          <p:nvPr/>
        </p:nvSpPr>
        <p:spPr>
          <a:xfrm>
            <a:off x="1882849" y="7209736"/>
            <a:ext cx="1440000" cy="959351"/>
          </a:xfrm>
          <a:prstGeom prst="roundRect">
            <a:avLst/>
          </a:prstGeom>
          <a:solidFill>
            <a:schemeClr val="tx2"/>
          </a:solidFill>
          <a:ln w="25400">
            <a:noFill/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CPU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C818230D-6CC9-6CF1-186A-2B4384FC6043}"/>
              </a:ext>
            </a:extLst>
          </p:cNvPr>
          <p:cNvSpPr/>
          <p:nvPr/>
        </p:nvSpPr>
        <p:spPr>
          <a:xfrm>
            <a:off x="13971434" y="4046013"/>
            <a:ext cx="2359845" cy="959351"/>
          </a:xfrm>
          <a:prstGeom prst="roundRect">
            <a:avLst/>
          </a:prstGeom>
          <a:solidFill>
            <a:schemeClr val="bg2"/>
          </a:solidFill>
          <a:ln w="25400">
            <a:noFill/>
          </a:ln>
          <a:effectLst>
            <a:outerShdw dist="88900" dir="2700000" algn="tl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Compiler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1C4A1B81-9DD3-550E-1197-0607CBE34BAE}"/>
              </a:ext>
            </a:extLst>
          </p:cNvPr>
          <p:cNvSpPr/>
          <p:nvPr/>
        </p:nvSpPr>
        <p:spPr>
          <a:xfrm>
            <a:off x="6025499" y="10517548"/>
            <a:ext cx="2892836" cy="959351"/>
          </a:xfrm>
          <a:prstGeom prst="roundRect">
            <a:avLst/>
          </a:prstGeom>
          <a:solidFill>
            <a:schemeClr val="bg2"/>
          </a:solidFill>
          <a:ln w="25400">
            <a:noFill/>
          </a:ln>
          <a:effectLst>
            <a:outerShdw dist="88900" dir="2700000" algn="tl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Interpreter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BD22911F-FE77-1858-8734-9D98EDDC8CB7}"/>
              </a:ext>
            </a:extLst>
          </p:cNvPr>
          <p:cNvSpPr/>
          <p:nvPr/>
        </p:nvSpPr>
        <p:spPr>
          <a:xfrm>
            <a:off x="6106061" y="6981714"/>
            <a:ext cx="3236145" cy="1436078"/>
          </a:xfrm>
          <a:prstGeom prst="roundRect">
            <a:avLst/>
          </a:prstGeom>
          <a:solidFill>
            <a:schemeClr val="bg2"/>
          </a:solidFill>
          <a:ln w="25400">
            <a:noFill/>
          </a:ln>
          <a:effectLst>
            <a:outerShdw dist="88900" dir="2700000" algn="tl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Virtuelle Maschine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908C3464-4A3C-7B40-EF94-E544D50AB22D}"/>
              </a:ext>
            </a:extLst>
          </p:cNvPr>
          <p:cNvSpPr/>
          <p:nvPr/>
        </p:nvSpPr>
        <p:spPr>
          <a:xfrm>
            <a:off x="19973859" y="7209740"/>
            <a:ext cx="2530467" cy="95935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51EEB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t>Quellcode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6D830B62-82CF-0F08-248D-83566B5B70EF}"/>
              </a:ext>
            </a:extLst>
          </p:cNvPr>
          <p:cNvSpPr/>
          <p:nvPr/>
        </p:nvSpPr>
        <p:spPr>
          <a:xfrm>
            <a:off x="6099183" y="4046016"/>
            <a:ext cx="2359845" cy="95935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51EEB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t>Bytecode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DC78D4CB-0A03-6A90-EF62-DFC1B44D602C}"/>
              </a:ext>
            </a:extLst>
          </p:cNvPr>
          <p:cNvSpPr/>
          <p:nvPr/>
        </p:nvSpPr>
        <p:spPr>
          <a:xfrm>
            <a:off x="13886124" y="7209738"/>
            <a:ext cx="2530467" cy="95935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51EEB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t>Bytecode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43D6AE03-6A6C-69AC-152A-00FAEBBB5935}"/>
              </a:ext>
            </a:extLst>
          </p:cNvPr>
          <p:cNvCxnSpPr>
            <a:stCxn id="8" idx="0"/>
            <a:endCxn id="5" idx="3"/>
          </p:cNvCxnSpPr>
          <p:nvPr/>
        </p:nvCxnSpPr>
        <p:spPr>
          <a:xfrm rot="16200000" flipV="1">
            <a:off x="17443161" y="3413808"/>
            <a:ext cx="2684051" cy="490781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089AE85C-6680-62D0-69BD-DF17B8FEA44A}"/>
              </a:ext>
            </a:extLst>
          </p:cNvPr>
          <p:cNvCxnSpPr>
            <a:stCxn id="5" idx="1"/>
            <a:endCxn id="9" idx="3"/>
          </p:cNvCxnSpPr>
          <p:nvPr/>
        </p:nvCxnSpPr>
        <p:spPr>
          <a:xfrm rot="10800000" flipV="1">
            <a:off x="8459028" y="4525688"/>
            <a:ext cx="5512406" cy="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F7FEC803-84B2-11F2-E3FE-C4F003E47E4D}"/>
              </a:ext>
            </a:extLst>
          </p:cNvPr>
          <p:cNvCxnSpPr>
            <a:stCxn id="9" idx="1"/>
            <a:endCxn id="4" idx="0"/>
          </p:cNvCxnSpPr>
          <p:nvPr/>
        </p:nvCxnSpPr>
        <p:spPr>
          <a:xfrm rot="10800000" flipV="1">
            <a:off x="2602849" y="4525692"/>
            <a:ext cx="3496334" cy="268404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A06E090-FF11-F72D-CBBF-087C4923780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14049170" y="6107550"/>
            <a:ext cx="2204374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12DD0C4-FB06-C450-415E-2F493AD979E6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rot="10800000" flipV="1">
            <a:off x="9342206" y="7689413"/>
            <a:ext cx="4543918" cy="1033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EE042D8E-CB6E-B1BF-ECD4-CE69101E9C5D}"/>
              </a:ext>
            </a:extLst>
          </p:cNvPr>
          <p:cNvCxnSpPr>
            <a:stCxn id="8" idx="2"/>
            <a:endCxn id="6" idx="3"/>
          </p:cNvCxnSpPr>
          <p:nvPr/>
        </p:nvCxnSpPr>
        <p:spPr>
          <a:xfrm rot="5400000">
            <a:off x="13664648" y="3422778"/>
            <a:ext cx="2828133" cy="1232075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BCF57E37-DD57-8DFB-039A-426FA98781A1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10800000">
            <a:off x="2602849" y="8169088"/>
            <a:ext cx="3422650" cy="282813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DF2BBF54-9FA2-8F6A-A4FD-136FCF89B244}"/>
              </a:ext>
            </a:extLst>
          </p:cNvPr>
          <p:cNvCxnSpPr>
            <a:stCxn id="7" idx="1"/>
            <a:endCxn id="4" idx="3"/>
          </p:cNvCxnSpPr>
          <p:nvPr/>
        </p:nvCxnSpPr>
        <p:spPr>
          <a:xfrm rot="10800000">
            <a:off x="3322849" y="7689413"/>
            <a:ext cx="2783212" cy="103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2" descr="Logo">
            <a:extLst>
              <a:ext uri="{FF2B5EF4-FFF2-40B4-BE49-F238E27FC236}">
                <a16:creationId xmlns:a16="http://schemas.microsoft.com/office/drawing/2014/main" id="{2AB4E43B-5F17-B542-B259-B720A2C9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549" y="11799633"/>
            <a:ext cx="795023" cy="8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undefined">
            <a:extLst>
              <a:ext uri="{FF2B5EF4-FFF2-40B4-BE49-F238E27FC236}">
                <a16:creationId xmlns:a16="http://schemas.microsoft.com/office/drawing/2014/main" id="{BA8C75C7-5229-0207-1234-9EEE4429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318" y="2742880"/>
            <a:ext cx="589083" cy="6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C++-Logo">
            <a:extLst>
              <a:ext uri="{FF2B5EF4-FFF2-40B4-BE49-F238E27FC236}">
                <a16:creationId xmlns:a16="http://schemas.microsoft.com/office/drawing/2014/main" id="{56D1BE14-6227-DA5E-7FC5-F8BC6336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77" y="3459615"/>
            <a:ext cx="796816" cy="89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Logo">
            <a:extLst>
              <a:ext uri="{FF2B5EF4-FFF2-40B4-BE49-F238E27FC236}">
                <a16:creationId xmlns:a16="http://schemas.microsoft.com/office/drawing/2014/main" id="{775E200C-59B7-32D3-67CC-BEFCF0DE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17" y="5704944"/>
            <a:ext cx="652912" cy="123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6" descr="Official Julia logo">
            <a:extLst>
              <a:ext uri="{FF2B5EF4-FFF2-40B4-BE49-F238E27FC236}">
                <a16:creationId xmlns:a16="http://schemas.microsoft.com/office/drawing/2014/main" id="{881D5A9A-B38A-88C5-53B0-89B940531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49" y="9242208"/>
            <a:ext cx="913159" cy="6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8" descr="Logo">
            <a:extLst>
              <a:ext uri="{FF2B5EF4-FFF2-40B4-BE49-F238E27FC236}">
                <a16:creationId xmlns:a16="http://schemas.microsoft.com/office/drawing/2014/main" id="{62D56FE7-9AF0-2D7C-C7D0-51889C536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74" y="11871695"/>
            <a:ext cx="795023" cy="6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id="{CF1F689D-031B-76F8-BA19-7B1A2098A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30" y="11898758"/>
            <a:ext cx="1422235" cy="6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Clojure Logo">
            <a:extLst>
              <a:ext uri="{FF2B5EF4-FFF2-40B4-BE49-F238E27FC236}">
                <a16:creationId xmlns:a16="http://schemas.microsoft.com/office/drawing/2014/main" id="{2F7E0E4A-AFEA-F134-85BB-646F647D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276" y="6089830"/>
            <a:ext cx="824417" cy="82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id="{59EA20DF-586B-2818-CA6C-80DA89929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28" y="2827330"/>
            <a:ext cx="890164" cy="8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4">
            <a:extLst>
              <a:ext uri="{FF2B5EF4-FFF2-40B4-BE49-F238E27FC236}">
                <a16:creationId xmlns:a16="http://schemas.microsoft.com/office/drawing/2014/main" id="{B355865C-0BCA-CA29-948C-4DCDB61C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56" y="2890855"/>
            <a:ext cx="1149623" cy="4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6">
            <a:extLst>
              <a:ext uri="{FF2B5EF4-FFF2-40B4-BE49-F238E27FC236}">
                <a16:creationId xmlns:a16="http://schemas.microsoft.com/office/drawing/2014/main" id="{CCCFCE7A-9429-79D5-8990-FE30A043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153" y="11304267"/>
            <a:ext cx="663710" cy="6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Logo der Programmiersprache Haskell">
            <a:extLst>
              <a:ext uri="{FF2B5EF4-FFF2-40B4-BE49-F238E27FC236}">
                <a16:creationId xmlns:a16="http://schemas.microsoft.com/office/drawing/2014/main" id="{6D0A4F4D-8715-259A-A048-298EE6C4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537" y="3625588"/>
            <a:ext cx="589083" cy="41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F7AC8F85-1F5D-6984-8230-C02A93836D80}"/>
              </a:ext>
            </a:extLst>
          </p:cNvPr>
          <p:cNvSpPr txBox="1"/>
          <p:nvPr/>
        </p:nvSpPr>
        <p:spPr>
          <a:xfrm>
            <a:off x="12193587" y="12865966"/>
            <a:ext cx="12201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b="1" dirty="0">
                <a:solidFill>
                  <a:schemeClr val="bg1">
                    <a:lumMod val="7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SYSTEM UNABHÄNGIG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96CD9B1-7207-81F1-05D8-AAD18D8081D1}"/>
              </a:ext>
            </a:extLst>
          </p:cNvPr>
          <p:cNvSpPr txBox="1"/>
          <p:nvPr/>
        </p:nvSpPr>
        <p:spPr>
          <a:xfrm>
            <a:off x="-219715" y="12865966"/>
            <a:ext cx="12201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b="1" dirty="0">
                <a:solidFill>
                  <a:schemeClr val="bg1">
                    <a:lumMod val="7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SYSTEM ABHÄNGIG</a:t>
            </a:r>
          </a:p>
        </p:txBody>
      </p:sp>
    </p:spTree>
    <p:extLst>
      <p:ext uri="{BB962C8B-B14F-4D97-AF65-F5344CB8AC3E}">
        <p14:creationId xmlns:p14="http://schemas.microsoft.com/office/powerpoint/2010/main" val="385876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EAF338E-80C4-AB34-A11F-7A3F8F3169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Objektorientiert und Funktional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9D6301-A975-018E-6DD2-E9AC8E4659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C763A117-4A6A-927C-262B-ED3615AFE767}"/>
              </a:ext>
            </a:extLst>
          </p:cNvPr>
          <p:cNvSpPr/>
          <p:nvPr/>
        </p:nvSpPr>
        <p:spPr>
          <a:xfrm>
            <a:off x="3478463" y="3298562"/>
            <a:ext cx="7789854" cy="29343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2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Imperative Programmierung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ubik SemiBold" pitchFamily="2" charset="-79"/>
              <a:ea typeface="Source Sans Pro Light" panose="020B0403030403020204" pitchFamily="34" charset="0"/>
              <a:cs typeface="Rubik SemiBold" pitchFamily="2" charset="-79"/>
            </a:endParaRPr>
          </a:p>
          <a:p>
            <a:pPr marL="457200" marR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2800" dirty="0">
                <a:solidFill>
                  <a:schemeClr val="bg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Schritt für Schritt Anweisungen</a:t>
            </a:r>
          </a:p>
          <a:p>
            <a:pPr marL="457200" marR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2800" dirty="0">
                <a:solidFill>
                  <a:schemeClr val="bg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Man formuliert, </a:t>
            </a:r>
            <a:r>
              <a:rPr lang="de-DE" sz="2800" b="1" dirty="0">
                <a:solidFill>
                  <a:schemeClr val="bg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wie</a:t>
            </a:r>
            <a:r>
              <a:rPr lang="de-DE" sz="2800" dirty="0">
                <a:solidFill>
                  <a:schemeClr val="bg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 etwas gelöst werden soll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B3230589-F185-CFEB-0A80-B361007E67DF}"/>
              </a:ext>
            </a:extLst>
          </p:cNvPr>
          <p:cNvSpPr/>
          <p:nvPr/>
        </p:nvSpPr>
        <p:spPr>
          <a:xfrm>
            <a:off x="12707392" y="3298562"/>
            <a:ext cx="7789854" cy="2457634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2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Deklarative Programmierung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ubik SemiBold" pitchFamily="2" charset="-79"/>
              <a:ea typeface="Source Sans Pro Light" panose="020B0403030403020204" pitchFamily="34" charset="0"/>
              <a:cs typeface="Rubik SemiBold" pitchFamily="2" charset="-79"/>
            </a:endParaRPr>
          </a:p>
          <a:p>
            <a:pPr marL="457200" marR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2800" dirty="0">
                <a:solidFill>
                  <a:schemeClr val="bg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Man beschreibt ein Problem</a:t>
            </a:r>
          </a:p>
          <a:p>
            <a:pPr marL="457200" marR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Man formuliert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was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 gelöst werden soll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ubik" panose="020B0604020202020204" charset="-79"/>
              <a:ea typeface="Source Sans Pro Light" panose="020B0403030403020204" pitchFamily="34" charset="0"/>
              <a:cs typeface="Rubik" panose="020B0604020202020204" charset="-79"/>
            </a:endParaRP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7A161277-08DB-310D-7D4F-2A69309DBCB0}"/>
              </a:ext>
            </a:extLst>
          </p:cNvPr>
          <p:cNvSpPr/>
          <p:nvPr/>
        </p:nvSpPr>
        <p:spPr>
          <a:xfrm>
            <a:off x="3478463" y="6491467"/>
            <a:ext cx="7789854" cy="334298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51EEB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t>Objektorientierte Programmierung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800" b="1" dirty="0">
              <a:solidFill>
                <a:schemeClr val="tx1"/>
              </a:solidFill>
              <a:latin typeface="Rubik SemiBold" pitchFamily="2" charset="-79"/>
              <a:ea typeface="Source Sans Pro Light" panose="020B0403030403020204" pitchFamily="34" charset="0"/>
              <a:cs typeface="Rubik SemiBold" pitchFamily="2" charset="-79"/>
            </a:endParaRPr>
          </a:p>
          <a:p>
            <a:pPr marL="457200" marR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Kapselung von </a:t>
            </a:r>
            <a:r>
              <a:rPr lang="de-DE" sz="2800" b="1" dirty="0">
                <a:solidFill>
                  <a:schemeClr val="tx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Datenstrukturen</a:t>
            </a:r>
            <a:r>
              <a:rPr lang="de-DE" sz="2800" dirty="0">
                <a:solidFill>
                  <a:schemeClr val="tx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 und </a:t>
            </a:r>
            <a:r>
              <a:rPr lang="de-DE" sz="2800" b="1" dirty="0">
                <a:solidFill>
                  <a:schemeClr val="tx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Funktionalität</a:t>
            </a:r>
            <a:r>
              <a:rPr lang="de-DE" sz="2800" dirty="0">
                <a:solidFill>
                  <a:schemeClr val="tx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 in Objekte</a:t>
            </a:r>
          </a:p>
          <a:p>
            <a:pPr marL="457200" marR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2800" dirty="0">
                <a:solidFill>
                  <a:schemeClr val="tx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Vererbung und Komposition für Komplexe Strukturen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D1C2901-14DC-9418-9998-BF66305B41FA}"/>
              </a:ext>
            </a:extLst>
          </p:cNvPr>
          <p:cNvSpPr/>
          <p:nvPr/>
        </p:nvSpPr>
        <p:spPr>
          <a:xfrm>
            <a:off x="12707392" y="6322365"/>
            <a:ext cx="7789854" cy="334298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51EEB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t>Funktionale Programmierung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800" b="1" dirty="0">
              <a:solidFill>
                <a:schemeClr val="tx1"/>
              </a:solidFill>
              <a:latin typeface="Rubik SemiBold" pitchFamily="2" charset="-79"/>
              <a:ea typeface="Source Sans Pro Light" panose="020B0403030403020204" pitchFamily="34" charset="0"/>
              <a:cs typeface="Rubik SemiBold" pitchFamily="2" charset="-79"/>
            </a:endParaRPr>
          </a:p>
          <a:p>
            <a:pPr marL="457200" marR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Funktionen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 als zentraler Baustein</a:t>
            </a:r>
          </a:p>
          <a:p>
            <a:pPr marL="457200" marR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2800" b="1" dirty="0">
                <a:solidFill>
                  <a:schemeClr val="tx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Rekursion</a:t>
            </a:r>
            <a:r>
              <a:rPr lang="de-DE" sz="2800" dirty="0">
                <a:solidFill>
                  <a:schemeClr val="tx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 statt Schleifen</a:t>
            </a:r>
          </a:p>
          <a:p>
            <a:pPr marL="457200" marR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2800" dirty="0">
                <a:solidFill>
                  <a:schemeClr val="tx1"/>
                </a:solidFill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</a:rPr>
              <a:t>Baut auf den Ideen des Lambda Kalküls auf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038BA7A-E684-85DF-7D13-3083C52D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63" y="10214420"/>
            <a:ext cx="7125473" cy="29747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D8239E5-09CF-2FA1-0673-49E45000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392" y="10214420"/>
            <a:ext cx="10857144" cy="2244280"/>
          </a:xfrm>
          <a:prstGeom prst="rect">
            <a:avLst/>
          </a:prstGeom>
        </p:spPr>
      </p:pic>
      <p:pic>
        <p:nvPicPr>
          <p:cNvPr id="15" name="Picture 10" descr="Clojure Logo">
            <a:extLst>
              <a:ext uri="{FF2B5EF4-FFF2-40B4-BE49-F238E27FC236}">
                <a16:creationId xmlns:a16="http://schemas.microsoft.com/office/drawing/2014/main" id="{CD1A143F-BA24-894E-6876-41B8A50D5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712" y="6491467"/>
            <a:ext cx="1032435" cy="10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der Programmiersprache Haskell">
            <a:extLst>
              <a:ext uri="{FF2B5EF4-FFF2-40B4-BE49-F238E27FC236}">
                <a16:creationId xmlns:a16="http://schemas.microsoft.com/office/drawing/2014/main" id="{655416C2-825F-98A9-F917-D3DAECBFB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712" y="8072974"/>
            <a:ext cx="1032435" cy="7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undefined">
            <a:extLst>
              <a:ext uri="{FF2B5EF4-FFF2-40B4-BE49-F238E27FC236}">
                <a16:creationId xmlns:a16="http://schemas.microsoft.com/office/drawing/2014/main" id="{BF942630-93CB-9A65-7446-E6317202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49" y="4166181"/>
            <a:ext cx="10324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++-Logo">
            <a:extLst>
              <a:ext uri="{FF2B5EF4-FFF2-40B4-BE49-F238E27FC236}">
                <a16:creationId xmlns:a16="http://schemas.microsoft.com/office/drawing/2014/main" id="{658DF20C-0260-4CDD-F897-47E8AB63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73" y="7523902"/>
            <a:ext cx="1396510" cy="157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09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FADEEF7-A203-4CDA-7B60-94F4E6A1E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012321-B8D3-320D-2E0C-AE914F97FB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Dynamisch Typisiert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D02DF8E-51C3-03EA-C502-5944453F168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38389" y="3281916"/>
            <a:ext cx="7862376" cy="1064731"/>
          </a:xfrm>
        </p:spPr>
        <p:txBody>
          <a:bodyPr/>
          <a:lstStyle/>
          <a:p>
            <a:pPr marL="19050" indent="0">
              <a:buNone/>
            </a:pPr>
            <a:r>
              <a:rPr lang="de-DE" dirty="0"/>
              <a:t>Statisch Typisiert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606E6B-CCFA-AD05-8806-2E91BDB28A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921547" y="3281916"/>
            <a:ext cx="7879309" cy="957462"/>
          </a:xfrm>
        </p:spPr>
        <p:txBody>
          <a:bodyPr/>
          <a:lstStyle/>
          <a:p>
            <a:pPr marL="19050" indent="0">
              <a:buNone/>
            </a:pPr>
            <a:r>
              <a:rPr lang="de-DE" dirty="0"/>
              <a:t>Dynamisch Typisiert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BF3347-597C-3156-7BAE-4190FB3E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547" y="4694509"/>
            <a:ext cx="8449854" cy="521090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882F6D-6CA7-E685-758C-22313BE57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89" y="4694509"/>
            <a:ext cx="14489547" cy="7116168"/>
          </a:xfrm>
          <a:prstGeom prst="rect">
            <a:avLst/>
          </a:prstGeom>
        </p:spPr>
      </p:pic>
      <p:pic>
        <p:nvPicPr>
          <p:cNvPr id="11" name="Picture 12" descr="Logo">
            <a:extLst>
              <a:ext uri="{FF2B5EF4-FFF2-40B4-BE49-F238E27FC236}">
                <a16:creationId xmlns:a16="http://schemas.microsoft.com/office/drawing/2014/main" id="{9DECFDE2-2AD3-E000-5B35-9692E20BC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69" y="2708450"/>
            <a:ext cx="865784" cy="163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">
            <a:extLst>
              <a:ext uri="{FF2B5EF4-FFF2-40B4-BE49-F238E27FC236}">
                <a16:creationId xmlns:a16="http://schemas.microsoft.com/office/drawing/2014/main" id="{B80D9F84-363E-052A-A5D2-2AF81888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69" y="3281916"/>
            <a:ext cx="98207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3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0A09F46-2903-377E-913F-F0A024B3E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22F0E3-E5D3-70EB-0853-EB162884D1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Universell einsetzbar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7612B683-E2F1-0A4C-5F84-BD655745ABBD}"/>
              </a:ext>
            </a:extLst>
          </p:cNvPr>
          <p:cNvSpPr/>
          <p:nvPr/>
        </p:nvSpPr>
        <p:spPr>
          <a:xfrm>
            <a:off x="3906862" y="3257146"/>
            <a:ext cx="7862376" cy="1231766"/>
          </a:xfrm>
          <a:prstGeom prst="roundRect">
            <a:avLst/>
          </a:prstGeom>
          <a:solidFill>
            <a:schemeClr val="bg2"/>
          </a:solidFill>
          <a:ln w="25400">
            <a:noFill/>
          </a:ln>
          <a:effectLst>
            <a:outerShdw dist="88900" dir="2700000" algn="tl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4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Universelle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5C81A693-346D-3CF6-D6E5-A7587975AA99}"/>
              </a:ext>
            </a:extLst>
          </p:cNvPr>
          <p:cNvSpPr/>
          <p:nvPr/>
        </p:nvSpPr>
        <p:spPr>
          <a:xfrm>
            <a:off x="12617937" y="3257146"/>
            <a:ext cx="7879309" cy="1231766"/>
          </a:xfrm>
          <a:prstGeom prst="roundRect">
            <a:avLst/>
          </a:prstGeom>
          <a:solidFill>
            <a:schemeClr val="bg2"/>
          </a:solidFill>
          <a:ln w="25400">
            <a:noFill/>
          </a:ln>
          <a:effectLst>
            <a:outerShdw dist="88900" dir="2700000" algn="tl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4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Domänen spezifische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13" name="Picture 2" descr="Logo">
            <a:extLst>
              <a:ext uri="{FF2B5EF4-FFF2-40B4-BE49-F238E27FC236}">
                <a16:creationId xmlns:a16="http://schemas.microsoft.com/office/drawing/2014/main" id="{CF6A3B7B-F141-4350-C8C7-2D7B83686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185" y="5371622"/>
            <a:ext cx="98207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undefined">
            <a:extLst>
              <a:ext uri="{FF2B5EF4-FFF2-40B4-BE49-F238E27FC236}">
                <a16:creationId xmlns:a16="http://schemas.microsoft.com/office/drawing/2014/main" id="{EC083A6E-9F1D-21AD-414C-25921B3D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982" y="5133899"/>
            <a:ext cx="10324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++-Logo">
            <a:extLst>
              <a:ext uri="{FF2B5EF4-FFF2-40B4-BE49-F238E27FC236}">
                <a16:creationId xmlns:a16="http://schemas.microsoft.com/office/drawing/2014/main" id="{7F21F0C0-63A5-5EAD-35FE-0935FEFA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76" y="5041545"/>
            <a:ext cx="1396510" cy="157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Logo">
            <a:extLst>
              <a:ext uri="{FF2B5EF4-FFF2-40B4-BE49-F238E27FC236}">
                <a16:creationId xmlns:a16="http://schemas.microsoft.com/office/drawing/2014/main" id="{9EDAB7CD-F7F3-3E2B-ECEE-7C72727F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048" y="8727012"/>
            <a:ext cx="1144302" cy="2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Official Julia logo">
            <a:extLst>
              <a:ext uri="{FF2B5EF4-FFF2-40B4-BE49-F238E27FC236}">
                <a16:creationId xmlns:a16="http://schemas.microsoft.com/office/drawing/2014/main" id="{8C6B501C-692A-3FCC-A8E8-1FF993E8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77" y="7447168"/>
            <a:ext cx="160041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Logo">
            <a:extLst>
              <a:ext uri="{FF2B5EF4-FFF2-40B4-BE49-F238E27FC236}">
                <a16:creationId xmlns:a16="http://schemas.microsoft.com/office/drawing/2014/main" id="{BFFC2900-C39A-73D5-4E98-99456113A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903" y="5451719"/>
            <a:ext cx="139336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5361E219-CD33-36B0-4316-1C7EE49B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617" y="5451719"/>
            <a:ext cx="2492629" cy="116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Clojure Logo">
            <a:extLst>
              <a:ext uri="{FF2B5EF4-FFF2-40B4-BE49-F238E27FC236}">
                <a16:creationId xmlns:a16="http://schemas.microsoft.com/office/drawing/2014/main" id="{B721725C-8DDF-A9A3-5AEF-D0210B66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402" y="9349593"/>
            <a:ext cx="1032435" cy="10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C771B5A1-7E61-3765-B8D9-70D1AF53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877" y="8821914"/>
            <a:ext cx="1560114" cy="156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C5B76439-2996-ECD6-F964-8EC53586A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99" y="7410123"/>
            <a:ext cx="2014845" cy="75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F81C6785-1341-4CEB-A07D-340D8B42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31" y="7289035"/>
            <a:ext cx="847483" cy="8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Logo der Programmiersprache Haskell">
            <a:extLst>
              <a:ext uri="{FF2B5EF4-FFF2-40B4-BE49-F238E27FC236}">
                <a16:creationId xmlns:a16="http://schemas.microsoft.com/office/drawing/2014/main" id="{40DA18A9-A060-29E2-6F4F-480D39BC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31" y="11204453"/>
            <a:ext cx="1032435" cy="7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C695389-4141-13CB-A84D-0F85F80C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488" y="5405068"/>
            <a:ext cx="1617662" cy="161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A699660-F3C6-7DBF-6AD4-00A49B161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591" y="7412291"/>
            <a:ext cx="1821963" cy="75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6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6BD866E-0697-CA1F-3A92-998B4A3ED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C0DC1-7D29-2F1B-C38B-1BADFDC8F1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Danke</a:t>
            </a:r>
          </a:p>
        </p:txBody>
      </p:sp>
    </p:spTree>
    <p:extLst>
      <p:ext uri="{BB962C8B-B14F-4D97-AF65-F5344CB8AC3E}">
        <p14:creationId xmlns:p14="http://schemas.microsoft.com/office/powerpoint/2010/main" val="995063057"/>
      </p:ext>
    </p:extLst>
  </p:cSld>
  <p:clrMapOvr>
    <a:masterClrMapping/>
  </p:clrMapOvr>
</p:sld>
</file>

<file path=ppt/theme/theme1.xml><?xml version="1.0" encoding="utf-8"?>
<a:theme xmlns:a="http://schemas.openxmlformats.org/drawingml/2006/main" name="StackFuel Theme">
  <a:themeElements>
    <a:clrScheme name="Benutzerdefiniert 1">
      <a:dk1>
        <a:srgbClr val="000000"/>
      </a:dk1>
      <a:lt1>
        <a:srgbClr val="FFFFFF"/>
      </a:lt1>
      <a:dk2>
        <a:srgbClr val="140046"/>
      </a:dk2>
      <a:lt2>
        <a:srgbClr val="5500EB"/>
      </a:lt2>
      <a:accent1>
        <a:srgbClr val="5500EB"/>
      </a:accent1>
      <a:accent2>
        <a:srgbClr val="C8FF00"/>
      </a:accent2>
      <a:accent3>
        <a:srgbClr val="B2C0FA"/>
      </a:accent3>
      <a:accent4>
        <a:srgbClr val="CCC8C0"/>
      </a:accent4>
      <a:accent5>
        <a:srgbClr val="FFA8A1"/>
      </a:accent5>
      <a:accent6>
        <a:srgbClr val="C800EB"/>
      </a:accent6>
      <a:hlink>
        <a:srgbClr val="5500EB"/>
      </a:hlink>
      <a:folHlink>
        <a:srgbClr val="5500EB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0" dist="342900" dir="2700000" algn="tl" rotWithShape="0">
            <a:schemeClr val="accent1">
              <a:lumMod val="75000"/>
              <a:alpha val="23000"/>
            </a:schemeClr>
          </a:outerShdw>
        </a:effectLst>
      </a:spPr>
      <a:bodyPr lIns="288000" tIns="288000" rIns="288000" rtlCol="0" anchor="t"/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Source Sans Pro Light" panose="020B0403030403020204" pitchFamily="34" charset="0"/>
            <a:ea typeface="Source Sans Pro Light" panose="020B0403030403020204" pitchFamily="34" charset="0"/>
            <a:cs typeface="Poppins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E362C6EE420543B698485AC74F8397" ma:contentTypeVersion="15" ma:contentTypeDescription="Ein neues Dokument erstellen." ma:contentTypeScope="" ma:versionID="ece25feff8eaf4ae94d93f45f1a09ea7">
  <xsd:schema xmlns:xsd="http://www.w3.org/2001/XMLSchema" xmlns:xs="http://www.w3.org/2001/XMLSchema" xmlns:p="http://schemas.microsoft.com/office/2006/metadata/properties" xmlns:ns2="52c83538-2338-46ef-bbce-bf2b5cdd8f3a" xmlns:ns3="3b61b577-587e-4579-bf30-e7747f8b66e7" targetNamespace="http://schemas.microsoft.com/office/2006/metadata/properties" ma:root="true" ma:fieldsID="f526c11618efe884860c9ffb4f4cafeb" ns2:_="" ns3:_="">
    <xsd:import namespace="52c83538-2338-46ef-bbce-bf2b5cdd8f3a"/>
    <xsd:import namespace="3b61b577-587e-4579-bf30-e7747f8b66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83538-2338-46ef-bbce-bf2b5cdd8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80cc94bf-af72-47f4-a772-37b3f9bade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1b577-587e-4579-bf30-e7747f8b66e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f9edd67-6349-4b78-8c88-424897d85d77}" ma:internalName="TaxCatchAll" ma:showField="CatchAllData" ma:web="3b61b577-587e-4579-bf30-e7747f8b66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61b577-587e-4579-bf30-e7747f8b66e7" xsi:nil="true"/>
    <lcf76f155ced4ddcb4097134ff3c332f xmlns="52c83538-2338-46ef-bbce-bf2b5cdd8f3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84B1F11-BA73-4CC2-A837-F3453EE639A1}"/>
</file>

<file path=customXml/itemProps2.xml><?xml version="1.0" encoding="utf-8"?>
<ds:datastoreItem xmlns:ds="http://schemas.openxmlformats.org/officeDocument/2006/customXml" ds:itemID="{A01FEE08-B3F0-4E5E-8BEC-9196B37D41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9D484-5386-4296-AEC5-1E09F77FF976}">
  <ds:schemaRefs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e34f114f-c779-4166-a2a1-3b817b5626f9"/>
    <ds:schemaRef ds:uri="55c5e1b8-bd16-49db-a2ea-20f6d9263cd4"/>
    <ds:schemaRef ds:uri="http://schemas.openxmlformats.org/package/2006/metadata/core-properties"/>
    <ds:schemaRef ds:uri="http://schemas.microsoft.com/office/2006/metadata/properties"/>
    <ds:schemaRef ds:uri="http://purl.org/dc/terms/"/>
    <ds:schemaRef ds:uri="3b61b577-587e-4579-bf30-e7747f8b66e7"/>
    <ds:schemaRef ds:uri="52c83538-2338-46ef-bbce-bf2b5cdd8f3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Office PowerPoint</Application>
  <PresentationFormat>Benutzerdefiniert</PresentationFormat>
  <Paragraphs>72</Paragraphs>
  <Slides>12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Courier New</vt:lpstr>
      <vt:lpstr>Arial</vt:lpstr>
      <vt:lpstr>Calibri</vt:lpstr>
      <vt:lpstr>Rubik</vt:lpstr>
      <vt:lpstr>Source Sans Pro Light</vt:lpstr>
      <vt:lpstr>Wingdings</vt:lpstr>
      <vt:lpstr>Rubik SemiBold</vt:lpstr>
      <vt:lpstr>Symbol</vt:lpstr>
      <vt:lpstr>StackFuel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SF Creative</dc:creator>
  <cp:keywords/>
  <dc:description/>
  <cp:lastModifiedBy>Nils Schillmann</cp:lastModifiedBy>
  <cp:revision>24</cp:revision>
  <dcterms:created xsi:type="dcterms:W3CDTF">2017-10-27T02:31:07Z</dcterms:created>
  <dcterms:modified xsi:type="dcterms:W3CDTF">2024-07-02T10:07:32Z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0x010100DBE362C6EE420543B698485AC74F8397</vt:lpwstr>
  </property>
</Properties>
</file>