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6e8ba15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6e8ba15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6e8ba15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6e8ba15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6e8ba15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6e8ba15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6e8ba15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6e8ba15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6e8ba15d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6e8ba15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e8ba15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6e8ba15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6e8ba15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6e8ba15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309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MuleSoft Certified Integration Architect Training - Day 1 Agenda</a:t>
            </a:r>
            <a:endParaRPr b="1" sz="2000"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Pre-Requisites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Module 1: Accessing And Modifying Mule Events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Module 2: Structuring Mule Applications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Assignment On Module 1 And Module 2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High Tea Break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Module 3: Consuming Web Services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Module 4: Controlling Event Flow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Assignment On Module 3 And Module 4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0" y="0"/>
            <a:ext cx="903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/>
              <a:t>Pre-Requisites</a:t>
            </a:r>
            <a:endParaRPr sz="20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000000"/>
                </a:solidFill>
              </a:rPr>
              <a:t>1. Mule 3 developer course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000000"/>
                </a:solidFill>
              </a:rPr>
              <a:t>2. Experience with RAML and APIkit router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000000"/>
                </a:solidFill>
              </a:rPr>
              <a:t>3. At least 6 months working experience on Mule 3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000000"/>
                </a:solidFill>
              </a:rPr>
              <a:t>4. Experience on Anypoint Platform components like Design center, Exchange, API Manager, and Runtime Manager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000000"/>
                </a:solidFill>
              </a:rPr>
              <a:t>5. Good idea about microservices architecture and API-Led connectivity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000000"/>
                </a:solidFill>
              </a:rPr>
              <a:t>6. Working experience with API Manager policies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5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0" y="0"/>
            <a:ext cx="903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404040"/>
                </a:solidFill>
              </a:rPr>
              <a:t>MODULE 1: ACCESSING AND MODIFYING MULE EVENTS</a:t>
            </a:r>
            <a:endParaRPr sz="35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404040"/>
                </a:solidFill>
              </a:rPr>
              <a:t>Walkthrough 1-1: View event data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404040"/>
                </a:solidFill>
              </a:rPr>
              <a:t>Walkthrough 1-2: Debug a Mule application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404040"/>
                </a:solidFill>
              </a:rPr>
              <a:t>Walkthrough 1-3: Track event data as it moves in and out of a Mule application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404040"/>
                </a:solidFill>
              </a:rPr>
              <a:t>Walkthrough 1-4: Set request and response data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404040"/>
                </a:solidFill>
              </a:rPr>
              <a:t>Walkthrough 1-5: Get and set event data using DataWeave expressions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404040"/>
                </a:solidFill>
              </a:rPr>
              <a:t>Walkthrough 1-6: Set and get variables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404040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0" y="0"/>
            <a:ext cx="903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404040"/>
                </a:solidFill>
              </a:rPr>
              <a:t>MODULE 2: STRUCTURING MULE APPLICATIONS</a:t>
            </a:r>
            <a:endParaRPr sz="20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04040"/>
                </a:solidFill>
              </a:rPr>
              <a:t>Walkthrough 2-1: Create and reference subflows and private flows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04040"/>
                </a:solidFill>
              </a:rPr>
              <a:t>Walkthrough 2-2: Pass messages between flows using the VM connector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04040"/>
                </a:solidFill>
              </a:rPr>
              <a:t>Walkthrough 2-3: Encapsulate global elements in a separate configuration file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04040"/>
                </a:solidFill>
              </a:rPr>
              <a:t>Walkthrough 2-4: Use property placeholders in connectors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04040"/>
                </a:solidFill>
              </a:rPr>
              <a:t>Walkthrough 2-5: Create a well-organized Mule project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404040"/>
                </a:solidFill>
              </a:rPr>
              <a:t>Walkthrough 2-6: Manage metadata for a project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404040"/>
                </a:solidFill>
              </a:rPr>
              <a:t> </a:t>
            </a:r>
            <a:endParaRPr b="1" sz="13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Assignment</a:t>
            </a:r>
            <a:endParaRPr b="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Practice Module 1 and Module 2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2"/>
                </a:solidFill>
              </a:rPr>
              <a:t>Half an Hour Tea Break</a:t>
            </a:r>
            <a:endParaRPr b="1" sz="20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0" y="0"/>
            <a:ext cx="903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04040"/>
                </a:solidFill>
              </a:rPr>
              <a:t>MODULE 3: CONSUMING WEB SERVICES</a:t>
            </a:r>
            <a:endParaRPr sz="200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04040"/>
                </a:solidFill>
              </a:rPr>
              <a:t>Walkthrough 3-1: Consume a RESTful web service that has a connector in Exchange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04040"/>
                </a:solidFill>
              </a:rPr>
              <a:t>Walkthrough 3-2: Consume a RESTful web service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04040"/>
                </a:solidFill>
              </a:rPr>
              <a:t>Walkthrough 3-3: Consume a SOAP web service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04040"/>
                </a:solidFill>
              </a:rPr>
              <a:t>Walkthrough 3-4: Transform data from multiple services to a canonical format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04040"/>
                </a:solidFill>
              </a:rPr>
              <a:t> </a:t>
            </a:r>
            <a:endParaRPr b="1" sz="13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0" y="0"/>
            <a:ext cx="903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404040"/>
                </a:solidFill>
              </a:rPr>
              <a:t>MODULE 4: CONTROLLING EVENT FLOW</a:t>
            </a:r>
            <a:endParaRPr sz="20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404040"/>
                </a:solidFill>
              </a:rPr>
              <a:t>Walkthrough 4-1: Multicast an event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404040"/>
                </a:solidFill>
              </a:rPr>
              <a:t>Walkthrough 4-2: Route events based on conditions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404040"/>
                </a:solidFill>
              </a:rPr>
              <a:t>Walkthrough 4-3: Validate events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