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ih5lncElVCba7BnY1vQe7kHU7E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1e7974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a71e79748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71e7974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a71e79748c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71e7974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71e79748c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71e7974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a71e79748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71e79748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a71e79748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fd466d3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9fd466d37c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fd466d3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9fd466d3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428596" y="928670"/>
            <a:ext cx="8286808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Char char="–"/>
              <a:defRPr sz="2200">
                <a:solidFill>
                  <a:srgbClr val="7F7F7F"/>
                </a:solidFill>
              </a:defRPr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Char char="–"/>
              <a:defRPr sz="2200">
                <a:solidFill>
                  <a:srgbClr val="7F7F7F"/>
                </a:solidFill>
              </a:defRPr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Char char="»"/>
              <a:defRPr sz="2200">
                <a:solidFill>
                  <a:srgbClr val="7F7F7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type="title"/>
          </p:nvPr>
        </p:nvSpPr>
        <p:spPr>
          <a:xfrm>
            <a:off x="0" y="0"/>
            <a:ext cx="9144000" cy="7143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iva\Desktop\Logo.png" id="10" name="Google Shape;1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4312" y="6357937"/>
            <a:ext cx="2000250" cy="500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iva\Desktop\Logo.png" id="11" name="Google Shape;11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214312"/>
            <a:ext cx="2571750" cy="6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68627"/>
          </a:schemeClr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idx="4294967295" type="ctrTitle"/>
          </p:nvPr>
        </p:nvSpPr>
        <p:spPr>
          <a:xfrm>
            <a:off x="323850" y="2781300"/>
            <a:ext cx="7772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 to Integration 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0" y="0"/>
            <a:ext cx="9144000" cy="714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View</a:t>
            </a:r>
            <a:endParaRPr/>
          </a:p>
        </p:txBody>
      </p:sp>
      <p:sp>
        <p:nvSpPr>
          <p:cNvPr id="101" name="Google Shape;101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302750" y="1750700"/>
            <a:ext cx="855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The logical view is concerned with the functionality that the system provides to end-users.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UML diagrams are used to represent the logical view, and include class diagrams, and state diagrams.</a:t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71e79748c_0_10"/>
          <p:cNvSpPr txBox="1"/>
          <p:nvPr>
            <p:ph type="title"/>
          </p:nvPr>
        </p:nvSpPr>
        <p:spPr>
          <a:xfrm>
            <a:off x="0" y="0"/>
            <a:ext cx="9144000" cy="7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Os Logical View</a:t>
            </a:r>
            <a:endParaRPr/>
          </a:p>
        </p:txBody>
      </p:sp>
      <p:sp>
        <p:nvSpPr>
          <p:cNvPr id="108" name="Google Shape;108;ga71e79748c_0_1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09" name="Google Shape;109;ga71e79748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5" y="1946150"/>
            <a:ext cx="8839201" cy="391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0" y="0"/>
            <a:ext cx="9144000" cy="714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View of File System</a:t>
            </a:r>
            <a:endParaRPr/>
          </a:p>
        </p:txBody>
      </p:sp>
      <p:sp>
        <p:nvSpPr>
          <p:cNvPr id="115" name="Google Shape;115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16" name="Google Shape;11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1875"/>
            <a:ext cx="8839200" cy="445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0" y="0"/>
            <a:ext cx="9144000" cy="115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Process View: Communication between processes and/or services</a:t>
            </a:r>
            <a:endParaRPr/>
          </a:p>
        </p:txBody>
      </p:sp>
      <p:sp>
        <p:nvSpPr>
          <p:cNvPr id="122" name="Google Shape;122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28000" y="1263650"/>
            <a:ext cx="86880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 </a:t>
            </a:r>
            <a:r>
              <a:rPr lang="en-US" sz="2400"/>
              <a:t>deals with the dynamic aspects of the system, explains the system processes and how they communicate, and focuses on the run time behavior of the system.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 addresses concurrency, distribution, integrator, performance, and scalability, etc. UML diagrams to represent process view include the sequence diagram, communication diagram, activity diagram.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1e79748c_0_19"/>
          <p:cNvSpPr txBox="1"/>
          <p:nvPr>
            <p:ph type="title"/>
          </p:nvPr>
        </p:nvSpPr>
        <p:spPr>
          <a:xfrm>
            <a:off x="0" y="0"/>
            <a:ext cx="9144000" cy="7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View</a:t>
            </a:r>
            <a:endParaRPr/>
          </a:p>
        </p:txBody>
      </p:sp>
      <p:sp>
        <p:nvSpPr>
          <p:cNvPr id="129" name="Google Shape;129;ga71e79748c_0_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30" name="Google Shape;130;ga71e79748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90575"/>
            <a:ext cx="8991600" cy="587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71e79748c_0_28"/>
          <p:cNvSpPr txBox="1"/>
          <p:nvPr>
            <p:ph type="title"/>
          </p:nvPr>
        </p:nvSpPr>
        <p:spPr>
          <a:xfrm>
            <a:off x="0" y="0"/>
            <a:ext cx="9144000" cy="7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Physical View: Deployment of your services</a:t>
            </a:r>
            <a:endParaRPr/>
          </a:p>
        </p:txBody>
      </p:sp>
      <p:sp>
        <p:nvSpPr>
          <p:cNvPr id="136" name="Google Shape;136;ga71e79748c_0_2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7" name="Google Shape;137;ga71e79748c_0_28"/>
          <p:cNvSpPr txBox="1"/>
          <p:nvPr/>
        </p:nvSpPr>
        <p:spPr>
          <a:xfrm>
            <a:off x="228000" y="1263650"/>
            <a:ext cx="86880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physical view depicts the system from a system engineer's point of view.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 is concerned with the topology of software components on the physical layer as well as the physical connections between these components.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This view is also known as the deployment view.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71e79748c_0_35"/>
          <p:cNvSpPr txBox="1"/>
          <p:nvPr>
            <p:ph type="title"/>
          </p:nvPr>
        </p:nvSpPr>
        <p:spPr>
          <a:xfrm>
            <a:off x="0" y="0"/>
            <a:ext cx="9144000" cy="7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Development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sp>
        <p:nvSpPr>
          <p:cNvPr id="143" name="Google Shape;143;ga71e79748c_0_3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4" name="Google Shape;144;ga71e79748c_0_35"/>
          <p:cNvSpPr txBox="1"/>
          <p:nvPr/>
        </p:nvSpPr>
        <p:spPr>
          <a:xfrm>
            <a:off x="228000" y="1263650"/>
            <a:ext cx="8688000" cy="4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development view illustrates a system from a programmer's perspective and is concerned with software management.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This view is also known as the implementation view.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1e79748c_0_42"/>
          <p:cNvSpPr txBox="1"/>
          <p:nvPr>
            <p:ph type="title"/>
          </p:nvPr>
        </p:nvSpPr>
        <p:spPr>
          <a:xfrm>
            <a:off x="0" y="0"/>
            <a:ext cx="9144000" cy="7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Scenarios</a:t>
            </a:r>
            <a:endParaRPr/>
          </a:p>
        </p:txBody>
      </p:sp>
      <p:sp>
        <p:nvSpPr>
          <p:cNvPr id="150" name="Google Shape;150;ga71e79748c_0_4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1" name="Google Shape;151;ga71e79748c_0_42"/>
          <p:cNvSpPr txBox="1"/>
          <p:nvPr/>
        </p:nvSpPr>
        <p:spPr>
          <a:xfrm>
            <a:off x="228000" y="1263650"/>
            <a:ext cx="8688000" cy="5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description of an architecture is illustrated using a small set of use cases, or scenarios, which become a fifth view.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scenarios describe sequences of interactions between objects and between processes.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They are used to identify architectural elements and to illustrate and validate the architecture design.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They also serve as a starting point for tests of an architecture prototype.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This view is also known as the use case view.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428625" y="928687"/>
            <a:ext cx="828675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analysis phase focuses more on the business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Usually on the </a:t>
            </a:r>
            <a:r>
              <a:rPr b="1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scenarios and logical views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design phase refine the logical views into more actionable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Oriented to more technical stakeholders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Design the interfaces and interactions to realize the user stories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views, development views, and physical views</a:t>
            </a:r>
            <a:endParaRPr/>
          </a:p>
        </p:txBody>
      </p:sp>
      <p:sp>
        <p:nvSpPr>
          <p:cNvPr id="157" name="Google Shape;157;p15"/>
          <p:cNvSpPr txBox="1"/>
          <p:nvPr>
            <p:ph type="title"/>
          </p:nvPr>
        </p:nvSpPr>
        <p:spPr>
          <a:xfrm>
            <a:off x="0" y="0"/>
            <a:ext cx="9144000" cy="714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58" name="Google Shape;158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fd466d37c_0_15"/>
          <p:cNvSpPr txBox="1"/>
          <p:nvPr>
            <p:ph idx="1" type="body"/>
          </p:nvPr>
        </p:nvSpPr>
        <p:spPr>
          <a:xfrm>
            <a:off x="428625" y="928687"/>
            <a:ext cx="8286600" cy="5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different applications is nothing but Integrations.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how mule flows can be written to contain orchestration logic which orchestrates different applications.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arise when integration efforts span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organizational boundaries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Various stakeholders have </a:t>
            </a:r>
            <a:r>
              <a:rPr b="1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multiple, and sometimes conflicting, goals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These stakeholders have different </a:t>
            </a:r>
            <a:r>
              <a:rPr b="1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assumptions,  understandings,  and language to describe these goal</a:t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g9fd466d37c_0_15"/>
          <p:cNvSpPr txBox="1"/>
          <p:nvPr>
            <p:ph type="title"/>
          </p:nvPr>
        </p:nvSpPr>
        <p:spPr>
          <a:xfrm>
            <a:off x="0" y="0"/>
            <a:ext cx="9144000" cy="7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Solutions to Integration Problem</a:t>
            </a:r>
            <a:endParaRPr/>
          </a:p>
        </p:txBody>
      </p:sp>
      <p:sp>
        <p:nvSpPr>
          <p:cNvPr id="47" name="Google Shape;47;g9fd466d37c_0_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idx="1" type="body"/>
          </p:nvPr>
        </p:nvSpPr>
        <p:spPr>
          <a:xfrm>
            <a:off x="428625" y="928687"/>
            <a:ext cx="828675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business users (consumers) of the solution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Analysts and Managers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Responsible for managing the scope, business value, cost, resource usage, etc. of the project</a:t>
            </a:r>
            <a:endParaRPr/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Administrators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administrators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Manages network bandwidth, implements security and monitoring</a:t>
            </a:r>
            <a:endParaRPr/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 txBox="1"/>
          <p:nvPr>
            <p:ph type="title"/>
          </p:nvPr>
        </p:nvSpPr>
        <p:spPr>
          <a:xfrm>
            <a:off x="0" y="0"/>
            <a:ext cx="9144000" cy="714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stakeholders</a:t>
            </a:r>
            <a:endParaRPr/>
          </a:p>
        </p:txBody>
      </p:sp>
      <p:sp>
        <p:nvSpPr>
          <p:cNvPr id="54" name="Google Shape;54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idx="1" type="body"/>
          </p:nvPr>
        </p:nvSpPr>
        <p:spPr>
          <a:xfrm>
            <a:off x="428625" y="928687"/>
            <a:ext cx="828675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Responsible for implementing the solutions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Verify compliance, policies, and integrity of the company</a:t>
            </a:r>
            <a:endParaRPr/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Integrators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Responsible for external systems that interact with the integration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Responsible for designing solutions and implementing them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 txBox="1"/>
          <p:nvPr>
            <p:ph type="title"/>
          </p:nvPr>
        </p:nvSpPr>
        <p:spPr>
          <a:xfrm>
            <a:off x="0" y="0"/>
            <a:ext cx="9144000" cy="714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61" name="Google Shape;61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idx="1" type="body"/>
          </p:nvPr>
        </p:nvSpPr>
        <p:spPr>
          <a:xfrm>
            <a:off x="428625" y="928687"/>
            <a:ext cx="828675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objective of Integration solution architecture is 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 address in-scope requirements of stakeholders related to Integration scenarios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to document different views to address the goals and concerns of various stakeholders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to carefully document and balance the requirements from various stakeholders and their viewpoints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 txBox="1"/>
          <p:nvPr>
            <p:ph type="title"/>
          </p:nvPr>
        </p:nvSpPr>
        <p:spPr>
          <a:xfrm>
            <a:off x="0" y="0"/>
            <a:ext cx="9144000" cy="92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integration architecture must communicate with</a:t>
            </a:r>
            <a:b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various stakeholders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idx="1" type="body"/>
          </p:nvPr>
        </p:nvSpPr>
        <p:spPr>
          <a:xfrm>
            <a:off x="428625" y="928687"/>
            <a:ext cx="828675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giving an integration solution as an architect, we have to consider following: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Reliability aspires to have zero message/data loss after a Mule </a:t>
            </a: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application stops or crashes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Durability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Durability</a:t>
            </a: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is the ability of a product to remain functional, when faced with the challenges of normal operation over its design lifetime.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Implementing best testing strategies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Logging and monitoring capabilities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Transaction Management ,etc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 txBox="1"/>
          <p:nvPr>
            <p:ph type="title"/>
          </p:nvPr>
        </p:nvSpPr>
        <p:spPr>
          <a:xfrm>
            <a:off x="0" y="0"/>
            <a:ext cx="9144000" cy="714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Considerations for Integration Solutions...</a:t>
            </a:r>
            <a:endParaRPr/>
          </a:p>
        </p:txBody>
      </p:sp>
      <p:sp>
        <p:nvSpPr>
          <p:cNvPr id="75" name="Google Shape;75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idx="1" type="body"/>
          </p:nvPr>
        </p:nvSpPr>
        <p:spPr>
          <a:xfrm>
            <a:off x="428625" y="928687"/>
            <a:ext cx="828675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designing Integration solutions, we have to consider both functional and </a:t>
            </a:r>
            <a:r>
              <a:rPr lang="en-US"/>
              <a:t>nonfunctional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requirements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 are often discovered from user stories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 may exist beyond or outside a user story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"The system must survive Mule runtime restarts"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"All data at rest must be encrypted per corporate standards”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0" y="0"/>
            <a:ext cx="9144000" cy="714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Considerations for Integration Solutions...</a:t>
            </a:r>
            <a:endParaRPr sz="3200"/>
          </a:p>
        </p:txBody>
      </p:sp>
      <p:sp>
        <p:nvSpPr>
          <p:cNvPr id="82" name="Google Shape;82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d466d37c_0_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8" name="Google Shape;88;g9fd466d37c_0_0"/>
          <p:cNvSpPr txBox="1"/>
          <p:nvPr>
            <p:ph type="title"/>
          </p:nvPr>
        </p:nvSpPr>
        <p:spPr>
          <a:xfrm>
            <a:off x="571500" y="2643187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The “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+1</a:t>
            </a:r>
            <a:r>
              <a:rPr b="1" lang="en-US" sz="4000"/>
              <a:t>”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</a:t>
            </a:r>
            <a:r>
              <a:rPr b="1" lang="en-US" sz="4000"/>
              <a:t>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0" y="0"/>
            <a:ext cx="9144000" cy="714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4+1 Views</a:t>
            </a:r>
            <a:endParaRPr/>
          </a:p>
        </p:txBody>
      </p:sp>
      <p:sp>
        <p:nvSpPr>
          <p:cNvPr id="94" name="Google Shape;94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95" name="Google Shape;9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00" y="947250"/>
            <a:ext cx="7293300" cy="5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2013-12-11T08:14:32Z</dcterms:created>
  <dc:creator>siva</dc:creator>
</cp:coreProperties>
</file>