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1" r:id="rId16"/>
    <p:sldId id="273" r:id="rId17"/>
    <p:sldId id="274" r:id="rId18"/>
    <p:sldId id="279" r:id="rId19"/>
    <p:sldId id="275" r:id="rId20"/>
    <p:sldId id="276" r:id="rId21"/>
    <p:sldId id="277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1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EC1A-F0B7-42C7-9489-036B294E0A48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FF79-B78B-41F4-B1C1-DC417C20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Kewirausahaan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8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07400" cy="57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1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7553" cy="659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11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82000" cy="60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07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74637"/>
            <a:ext cx="9039225" cy="612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99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305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8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"/>
            <a:ext cx="8353007" cy="670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60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1056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80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6300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609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229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50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976"/>
            <a:ext cx="6959600" cy="677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84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772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89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82000" cy="519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24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0850"/>
            <a:ext cx="8685213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64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Green sustainable business</a:t>
            </a:r>
          </a:p>
          <a:p>
            <a:r>
              <a:rPr lang="en-US" sz="2400" dirty="0" smtClean="0"/>
              <a:t>Generate a list with short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2020-2021 </a:t>
            </a:r>
            <a:r>
              <a:rPr lang="en-US" sz="2400" dirty="0" smtClean="0"/>
              <a:t>Top 10 Eco </a:t>
            </a:r>
            <a:r>
              <a:rPr lang="en-US" sz="2400" dirty="0" smtClean="0"/>
              <a:t>business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Includes the common challenges during the Covid19 pandemic</a:t>
            </a:r>
            <a:endParaRPr lang="en-US" sz="2400" dirty="0" smtClean="0"/>
          </a:p>
          <a:p>
            <a:r>
              <a:rPr lang="en-US" sz="2400" dirty="0"/>
              <a:t>Team work</a:t>
            </a:r>
            <a:endParaRPr lang="en-US" sz="2400" dirty="0" smtClean="0"/>
          </a:p>
          <a:p>
            <a:r>
              <a:rPr lang="en-US" sz="2400" dirty="0" smtClean="0"/>
              <a:t>Maximum 3 pages</a:t>
            </a:r>
          </a:p>
          <a:p>
            <a:r>
              <a:rPr lang="en-US" sz="2400" dirty="0" smtClean="0"/>
              <a:t>Submit to </a:t>
            </a:r>
            <a:r>
              <a:rPr lang="en-US" sz="2400" dirty="0" err="1" smtClean="0"/>
              <a:t>Elok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52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772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3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77240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5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772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45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2625" cy="60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4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8229600" cy="63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55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740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76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772400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0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</Words>
  <Application>Microsoft Office PowerPoint</Application>
  <PresentationFormat>On-screen Show (4:3)</PresentationFormat>
  <Paragraphs>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Kewirausahaan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DDD</dc:creator>
  <cp:lastModifiedBy>DDD</cp:lastModifiedBy>
  <cp:revision>15</cp:revision>
  <dcterms:created xsi:type="dcterms:W3CDTF">2013-03-26T13:58:11Z</dcterms:created>
  <dcterms:modified xsi:type="dcterms:W3CDTF">2021-03-21T23:55:35Z</dcterms:modified>
</cp:coreProperties>
</file>