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4" r:id="rId1"/>
  </p:sldMasterIdLst>
  <p:sldIdLst>
    <p:sldId id="256" r:id="rId2"/>
    <p:sldId id="257" r:id="rId3"/>
    <p:sldId id="258" r:id="rId4"/>
    <p:sldId id="259" r:id="rId5"/>
    <p:sldId id="287" r:id="rId6"/>
    <p:sldId id="260" r:id="rId7"/>
    <p:sldId id="288" r:id="rId8"/>
    <p:sldId id="261" r:id="rId9"/>
    <p:sldId id="272" r:id="rId10"/>
    <p:sldId id="273" r:id="rId11"/>
    <p:sldId id="276" r:id="rId12"/>
    <p:sldId id="262" r:id="rId13"/>
    <p:sldId id="278" r:id="rId14"/>
    <p:sldId id="274" r:id="rId15"/>
    <p:sldId id="263" r:id="rId16"/>
    <p:sldId id="268" r:id="rId17"/>
    <p:sldId id="269" r:id="rId18"/>
    <p:sldId id="270" r:id="rId19"/>
    <p:sldId id="264" r:id="rId20"/>
    <p:sldId id="265" r:id="rId21"/>
    <p:sldId id="266" r:id="rId22"/>
    <p:sldId id="267" r:id="rId23"/>
    <p:sldId id="271" r:id="rId24"/>
    <p:sldId id="275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6329D2-3BBE-B944-A958-1348E1251C57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9A02008-BA83-BF47-B7D4-1F3EF9CF964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hyperlink" Target="http://projects.puppetlabs.com/projects/puppet/wiki/Puppet_Patter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uppetlabs.com/guides/language_guide.html" TargetMode="External"/><Relationship Id="rId3" Type="http://schemas.openxmlformats.org/officeDocument/2006/relationships/hyperlink" Target="http://docs.puppetlabs.com/references/stable/type.html" TargetMode="External"/><Relationship Id="rId5" Type="http://schemas.openxmlformats.org/officeDocument/2006/relationships/hyperlink" Target="http://joind.in/290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Application Deployment with Puppet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Coggeshall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00200"/>
            <a:ext cx="3979508" cy="46392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Certificates are </a:t>
            </a:r>
            <a:r>
              <a:rPr lang="en-US" u="sng" dirty="0" smtClean="0"/>
              <a:t>very</a:t>
            </a:r>
            <a:r>
              <a:rPr lang="en-US" dirty="0" smtClean="0"/>
              <a:t> important to puppet, it’s basically the way authentication is performed</a:t>
            </a:r>
          </a:p>
          <a:p>
            <a:r>
              <a:rPr lang="en-US" dirty="0" smtClean="0"/>
              <a:t>Puppet does support the ability to auto-sign certificates of new clients</a:t>
            </a:r>
          </a:p>
          <a:p>
            <a:pPr lvl="1"/>
            <a:r>
              <a:rPr lang="en-US" b="1" dirty="0" smtClean="0"/>
              <a:t>Not Recommended</a:t>
            </a:r>
            <a:r>
              <a:rPr lang="en-US" dirty="0" smtClean="0"/>
              <a:t> – potentially this would allow anyone to sign-in to your puppet master and potentially acquire configuration files, etc. </a:t>
            </a:r>
            <a:r>
              <a:rPr lang="en-US" dirty="0" smtClean="0"/>
              <a:t>-</a:t>
            </a:r>
            <a:r>
              <a:rPr lang="en-US" dirty="0" smtClean="0"/>
              <a:t> a big security risk</a:t>
            </a:r>
          </a:p>
          <a:p>
            <a:pPr lvl="1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45" y="2129134"/>
            <a:ext cx="4064000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– A machine being configured, identified generally by its hostname</a:t>
            </a:r>
          </a:p>
          <a:p>
            <a:r>
              <a:rPr lang="en-US" dirty="0" smtClean="0"/>
              <a:t>Modules – A collection of classes and files all related to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Class </a:t>
            </a:r>
            <a:r>
              <a:rPr lang="en-US" dirty="0" smtClean="0"/>
              <a:t>– A collection of resources</a:t>
            </a:r>
            <a:r>
              <a:rPr lang="en-US" dirty="0" smtClean="0"/>
              <a:t> related to each other</a:t>
            </a:r>
          </a:p>
          <a:p>
            <a:r>
              <a:rPr lang="en-US" dirty="0" smtClean="0"/>
              <a:t>Resources – Things like software packages, files, users, etc.</a:t>
            </a:r>
          </a:p>
          <a:p>
            <a:r>
              <a:rPr lang="en-US" dirty="0" smtClean="0"/>
              <a:t>Defines – A function-like construct for resources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Resources: Implementation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Puppet is based on resources</a:t>
            </a:r>
          </a:p>
          <a:p>
            <a:pPr lvl="1"/>
            <a:r>
              <a:rPr lang="en-US" dirty="0" smtClean="0"/>
              <a:t>Think in terms of a “user”, not the /etc/</a:t>
            </a:r>
            <a:r>
              <a:rPr lang="en-US" dirty="0" err="1" smtClean="0"/>
              <a:t>passwd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Declare what you want done, let puppet worry about how that happens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87" y="4605840"/>
            <a:ext cx="8309206" cy="1337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52" y="3819632"/>
            <a:ext cx="7122959" cy="602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Types (some)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Augeas</a:t>
            </a:r>
            <a:endParaRPr lang="en-US" dirty="0" smtClean="0"/>
          </a:p>
          <a:p>
            <a:r>
              <a:rPr lang="en-US" dirty="0" smtClean="0"/>
              <a:t>Computer</a:t>
            </a:r>
          </a:p>
          <a:p>
            <a:r>
              <a:rPr lang="en-US" dirty="0" err="1" smtClean="0"/>
              <a:t>Cron</a:t>
            </a:r>
            <a:endParaRPr lang="en-US" dirty="0" smtClean="0"/>
          </a:p>
          <a:p>
            <a:r>
              <a:rPr lang="en-US" dirty="0" smtClean="0"/>
              <a:t>Exec</a:t>
            </a:r>
          </a:p>
          <a:p>
            <a:r>
              <a:rPr lang="en-US" dirty="0" smtClean="0"/>
              <a:t>File</a:t>
            </a:r>
          </a:p>
          <a:p>
            <a:r>
              <a:rPr lang="en-US" dirty="0" err="1" smtClean="0"/>
              <a:t>Filebucket</a:t>
            </a:r>
            <a:endParaRPr lang="en-US" dirty="0" smtClean="0"/>
          </a:p>
          <a:p>
            <a:r>
              <a:rPr lang="en-US" dirty="0" smtClean="0"/>
              <a:t>Group</a:t>
            </a:r>
          </a:p>
          <a:p>
            <a:r>
              <a:rPr lang="en-US" dirty="0" smtClean="0"/>
              <a:t>Host</a:t>
            </a:r>
          </a:p>
          <a:p>
            <a:r>
              <a:rPr lang="en-US" dirty="0" err="1" smtClean="0"/>
              <a:t>Mailalias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Nagios</a:t>
            </a:r>
            <a:endParaRPr lang="en-US" dirty="0" smtClean="0"/>
          </a:p>
          <a:p>
            <a:r>
              <a:rPr lang="en-US" dirty="0" smtClean="0"/>
              <a:t>Package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SSH Key</a:t>
            </a:r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VCS Repo</a:t>
            </a:r>
          </a:p>
          <a:p>
            <a:r>
              <a:rPr lang="en-US" dirty="0" smtClean="0"/>
              <a:t>Zone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48555" y="5444519"/>
            <a:ext cx="5532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At: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docs.puppetlabs.com/references/stable/type.html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The global master manifest is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 which typically defines the node types puppet can configure</a:t>
            </a:r>
          </a:p>
          <a:p>
            <a:pPr lvl="2"/>
            <a:r>
              <a:rPr lang="en-US" dirty="0" smtClean="0"/>
              <a:t>Step 1: Define a node by hostname</a:t>
            </a:r>
          </a:p>
          <a:p>
            <a:pPr lvl="2"/>
            <a:r>
              <a:rPr lang="en-US" dirty="0" smtClean="0"/>
              <a:t>Step 2: Include / declare any configuration to be done to that node</a:t>
            </a:r>
          </a:p>
          <a:p>
            <a:pPr lvl="1"/>
            <a:r>
              <a:rPr lang="en-US" dirty="0" smtClean="0"/>
              <a:t>Puppet supports includes and modules, making things a lot easier to organize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organize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organize puppet in many ways to suit your needs</a:t>
            </a:r>
          </a:p>
          <a:p>
            <a:pPr lvl="1"/>
            <a:r>
              <a:rPr lang="en-US" dirty="0" smtClean="0"/>
              <a:t>Can be a bit confusing when getting started</a:t>
            </a:r>
          </a:p>
          <a:p>
            <a:r>
              <a:rPr lang="en-US" dirty="0" smtClean="0"/>
              <a:t>How I organize my puppet manifests: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67" y="3380876"/>
            <a:ext cx="4927116" cy="2858559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Puppet Modules are designed to encapsulate a logical segment of the machine’s setup</a:t>
            </a:r>
          </a:p>
          <a:p>
            <a:r>
              <a:rPr lang="en-US" dirty="0" smtClean="0"/>
              <a:t>Example modules: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Apache</a:t>
            </a:r>
          </a:p>
          <a:p>
            <a:pPr lvl="1"/>
            <a:r>
              <a:rPr lang="en-US" dirty="0" err="1" smtClean="0"/>
              <a:t>Webserver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also have access to a simple file service, allowing you to store entire configuration files within the module then transfer those files to the machine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0" y="3402347"/>
            <a:ext cx="8149174" cy="16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00200"/>
            <a:ext cx="2693785" cy="4639235"/>
          </a:xfrm>
        </p:spPr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manifests/</a:t>
            </a:r>
            <a:r>
              <a:rPr lang="en-US" dirty="0" smtClean="0"/>
              <a:t>  - declarations</a:t>
            </a:r>
          </a:p>
          <a:p>
            <a:r>
              <a:rPr lang="en-US" dirty="0" smtClean="0">
                <a:latin typeface="Courier New"/>
                <a:cs typeface="Courier New"/>
              </a:rPr>
              <a:t>files/ </a:t>
            </a:r>
            <a:r>
              <a:rPr lang="en-US" dirty="0" smtClean="0"/>
              <a:t>- hosted files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init.pp</a:t>
            </a:r>
            <a:r>
              <a:rPr lang="en-US" dirty="0" smtClean="0"/>
              <a:t> –processed when module is included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50" y="2179822"/>
            <a:ext cx="5580145" cy="3665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 organize puppet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Puppet modules have a simple “class” structure</a:t>
            </a:r>
          </a:p>
          <a:p>
            <a:r>
              <a:rPr lang="en-US" dirty="0" smtClean="0"/>
              <a:t>I typically create one or more of the following classes for each module:</a:t>
            </a:r>
          </a:p>
          <a:p>
            <a:pPr lvl="1"/>
            <a:r>
              <a:rPr lang="en-US" dirty="0" err="1" smtClean="0"/>
              <a:t>Module::install</a:t>
            </a:r>
            <a:endParaRPr lang="en-US" dirty="0" smtClean="0"/>
          </a:p>
          <a:p>
            <a:pPr lvl="1"/>
            <a:r>
              <a:rPr lang="en-US" dirty="0" err="1" smtClean="0"/>
              <a:t>Module::config</a:t>
            </a:r>
            <a:endParaRPr lang="en-US" dirty="0" smtClean="0"/>
          </a:p>
          <a:p>
            <a:pPr lvl="1"/>
            <a:r>
              <a:rPr lang="en-US" dirty="0" err="1" smtClean="0"/>
              <a:t>Module::service</a:t>
            </a:r>
            <a:endParaRPr lang="en-US" dirty="0" smtClean="0"/>
          </a:p>
          <a:p>
            <a:r>
              <a:rPr lang="en-US" dirty="0" smtClean="0"/>
              <a:t>Then, include these modules in the proper order with the base module’s class</a:t>
            </a:r>
          </a:p>
          <a:p>
            <a:r>
              <a:rPr lang="en-US" dirty="0" smtClean="0"/>
              <a:t>Every “package” should be a module to avoid dependency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00200"/>
            <a:ext cx="4248347" cy="4639235"/>
          </a:xfrm>
        </p:spPr>
        <p:txBody>
          <a:bodyPr/>
          <a:lstStyle/>
          <a:p>
            <a:r>
              <a:rPr lang="en-US" dirty="0" smtClean="0"/>
              <a:t>CTO, Individual Digital, Inc. (Startup)</a:t>
            </a:r>
          </a:p>
          <a:p>
            <a:r>
              <a:rPr lang="en-US" dirty="0" smtClean="0"/>
              <a:t>Author of ext/tidy, PHP 5 Unleashed, Zend </a:t>
            </a:r>
            <a:r>
              <a:rPr lang="en-US" dirty="0" err="1" smtClean="0"/>
              <a:t>Ent</a:t>
            </a:r>
            <a:r>
              <a:rPr lang="en-US" dirty="0" smtClean="0"/>
              <a:t>. PHP Patterns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coogle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78" y="1770700"/>
            <a:ext cx="3369816" cy="4366754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Custom login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Update the /etc/issue-standard file so it always displays the IP address of the machine when you connect to it</a:t>
            </a:r>
          </a:p>
          <a:p>
            <a:pPr lvl="1"/>
            <a:r>
              <a:rPr lang="en-US" dirty="0" smtClean="0"/>
              <a:t>Useful for </a:t>
            </a:r>
            <a:r>
              <a:rPr lang="en-US" dirty="0" err="1" smtClean="0"/>
              <a:t>VMs</a:t>
            </a:r>
            <a:r>
              <a:rPr lang="en-US" dirty="0" smtClean="0"/>
              <a:t>, inconsequential to deployed boxes</a:t>
            </a:r>
          </a:p>
          <a:p>
            <a:pPr lvl="1"/>
            <a:r>
              <a:rPr lang="en-US" dirty="0" smtClean="0"/>
              <a:t>While we’re at it, put a scary warning up at login</a:t>
            </a:r>
          </a:p>
          <a:p>
            <a:r>
              <a:rPr lang="en-US" dirty="0" smtClean="0"/>
              <a:t>What we need to do:</a:t>
            </a:r>
          </a:p>
          <a:p>
            <a:pPr lvl="1"/>
            <a:r>
              <a:rPr lang="en-US" dirty="0" smtClean="0"/>
              <a:t>Create a /etc/issue-standard we want to use</a:t>
            </a:r>
          </a:p>
          <a:p>
            <a:pPr lvl="1"/>
            <a:r>
              <a:rPr lang="en-US" dirty="0" smtClean="0"/>
              <a:t>Create a update-</a:t>
            </a:r>
            <a:r>
              <a:rPr lang="en-US" dirty="0" err="1" smtClean="0"/>
              <a:t>prelogin.sh</a:t>
            </a:r>
            <a:r>
              <a:rPr lang="en-US" dirty="0" smtClean="0"/>
              <a:t> script to determine IP address and update /etc/issue as necessary</a:t>
            </a:r>
          </a:p>
          <a:p>
            <a:pPr lvl="1"/>
            <a:r>
              <a:rPr lang="en-US" dirty="0" smtClean="0"/>
              <a:t>Install new standard, as well as pre-login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update 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38" y="1643237"/>
            <a:ext cx="5701917" cy="4649903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modules/issue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to create a modules/issue that performs the necessary tasks</a:t>
            </a:r>
          </a:p>
          <a:p>
            <a:pPr lvl="1"/>
            <a:r>
              <a:rPr lang="en-US" dirty="0" smtClean="0"/>
              <a:t>Step 1: Create issues/files/update-</a:t>
            </a:r>
            <a:r>
              <a:rPr lang="en-US" dirty="0" err="1" smtClean="0"/>
              <a:t>prelogin.sh</a:t>
            </a:r>
            <a:endParaRPr lang="en-US" dirty="0" smtClean="0"/>
          </a:p>
          <a:p>
            <a:pPr lvl="1"/>
            <a:r>
              <a:rPr lang="en-US" dirty="0" smtClean="0"/>
              <a:t>Step 2: Create </a:t>
            </a:r>
            <a:r>
              <a:rPr lang="en-US" dirty="0" err="1" smtClean="0"/>
              <a:t>init.pp</a:t>
            </a:r>
            <a:endParaRPr lang="en-US" dirty="0" smtClean="0"/>
          </a:p>
          <a:p>
            <a:pPr lvl="1"/>
            <a:r>
              <a:rPr lang="en-US" dirty="0" smtClean="0"/>
              <a:t>Step 3: Profit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modules/issue/</a:t>
            </a:r>
            <a:r>
              <a:rPr lang="en-US" dirty="0" err="1" smtClean="0"/>
              <a:t>init.pp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" y="1770704"/>
            <a:ext cx="7139332" cy="4440665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our new module for a specific node type, simply include it in the node declaration of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Inheritance works great too: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43" y="4335297"/>
            <a:ext cx="5351284" cy="1904138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34" y="2697774"/>
            <a:ext cx="4592709" cy="1061426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Dependencies, Notifications and Subscriptions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support the notion of dependencies, notifications, and subscriptions</a:t>
            </a:r>
          </a:p>
          <a:p>
            <a:pPr lvl="1"/>
            <a:r>
              <a:rPr lang="en-US" dirty="0" smtClean="0"/>
              <a:t>Dependencies – indicate things that have to happen first before the requested resource is processed</a:t>
            </a:r>
          </a:p>
          <a:p>
            <a:pPr lvl="1"/>
            <a:r>
              <a:rPr lang="en-US" dirty="0" smtClean="0"/>
              <a:t>Notifications – Trigger the activation of another resource after the requested resource is processed</a:t>
            </a:r>
          </a:p>
          <a:p>
            <a:pPr lvl="1"/>
            <a:r>
              <a:rPr lang="en-US" dirty="0" smtClean="0"/>
              <a:t>Subscriptions – Subscribe to another resource, and process itself when the target resource is processed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Requiring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" y="1775581"/>
            <a:ext cx="7744431" cy="4232087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/ Subscriptions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3" y="1909760"/>
            <a:ext cx="8633860" cy="1805887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8" y="4598268"/>
            <a:ext cx="6331149" cy="1166833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Facts with </a:t>
            </a:r>
            <a:r>
              <a:rPr lang="en-US" dirty="0" err="1" smtClean="0"/>
              <a:t>Facter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Puppet provides access to a number of variables defining things about the system being configured through </a:t>
            </a:r>
            <a:r>
              <a:rPr lang="en-US" dirty="0" err="1" smtClean="0"/>
              <a:t>Facter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93" y="2462628"/>
            <a:ext cx="4035296" cy="3776807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/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Puppet also supports simple variable/conditional 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41" y="2205891"/>
            <a:ext cx="3600241" cy="992499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832" y="3536788"/>
            <a:ext cx="6422416" cy="2507962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Puppet?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Puppet is …</a:t>
            </a:r>
          </a:p>
          <a:p>
            <a:pPr lvl="1"/>
            <a:r>
              <a:rPr lang="en-US" dirty="0" smtClean="0"/>
              <a:t>A deployment tool</a:t>
            </a:r>
          </a:p>
          <a:p>
            <a:pPr lvl="1"/>
            <a:r>
              <a:rPr lang="en-US" dirty="0" smtClean="0"/>
              <a:t>Client/Server</a:t>
            </a:r>
          </a:p>
          <a:p>
            <a:pPr lvl="1"/>
            <a:r>
              <a:rPr lang="en-US" dirty="0" smtClean="0"/>
              <a:t>Declarative</a:t>
            </a:r>
          </a:p>
          <a:p>
            <a:pPr lvl="1"/>
            <a:r>
              <a:rPr lang="en-US" dirty="0" smtClean="0"/>
              <a:t>Resource based</a:t>
            </a:r>
          </a:p>
          <a:p>
            <a:r>
              <a:rPr lang="en-US" dirty="0" smtClean="0"/>
              <a:t>Puppet is not.. But can leverage</a:t>
            </a:r>
          </a:p>
          <a:p>
            <a:pPr lvl="1"/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Make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specifically dealing with websites, you can use a little shell scripting to install your site, then leverage that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3" y="2859633"/>
            <a:ext cx="8832905" cy="1382166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Web Apps from VCS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00" y="1594559"/>
            <a:ext cx="6979929" cy="4772093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Source..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web sites, you can use similar techniques of copying/running shell scripts for compiling software</a:t>
            </a:r>
          </a:p>
          <a:p>
            <a:r>
              <a:rPr lang="en-US" dirty="0" smtClean="0"/>
              <a:t>Easier to get going, but best answer would be to create custom packages in both cases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650987"/>
            <a:ext cx="8826500" cy="448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00201"/>
            <a:ext cx="7878788" cy="134882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Defines can be thought of in some ways as functions for resources</a:t>
            </a:r>
          </a:p>
          <a:p>
            <a:r>
              <a:rPr lang="en-US" dirty="0" smtClean="0"/>
              <a:t>Allows you to factor out common tasks into a single location for maintainability,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2949024"/>
            <a:ext cx="5778500" cy="3314700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by no means a </a:t>
            </a:r>
            <a:r>
              <a:rPr lang="en-US" dirty="0" smtClean="0"/>
              <a:t>complete </a:t>
            </a:r>
            <a:r>
              <a:rPr lang="en-US" dirty="0" smtClean="0"/>
              <a:t>dissertation, merely an introduction to an advanced deployment technique</a:t>
            </a:r>
          </a:p>
          <a:p>
            <a:r>
              <a:rPr lang="en-US" dirty="0" smtClean="0"/>
              <a:t>Further reading:</a:t>
            </a:r>
          </a:p>
          <a:p>
            <a:pPr lvl="1"/>
            <a:r>
              <a:rPr lang="en-US" dirty="0" smtClean="0">
                <a:hlinkClick r:id="rId2"/>
              </a:rPr>
              <a:t>http://docs.puppetlabs.com/guides/language_guide.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http://docs.puppetlabs.com/references/stable/type.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http://projects.puppetlabs.com/projects/puppet/wiki/</a:t>
            </a:r>
            <a:r>
              <a:rPr lang="en-US" dirty="0" smtClean="0">
                <a:hlinkClick r:id="rId4"/>
              </a:rPr>
              <a:t>Puppet_Patterns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These slides will be available on </a:t>
            </a:r>
            <a:r>
              <a:rPr lang="en-US" dirty="0" err="1" smtClean="0"/>
              <a:t>SlideShare.net</a:t>
            </a:r>
            <a:endParaRPr lang="en-US" dirty="0" smtClean="0"/>
          </a:p>
          <a:p>
            <a:r>
              <a:rPr lang="en-US" dirty="0" smtClean="0"/>
              <a:t>Feedback Welcome: </a:t>
            </a:r>
            <a:r>
              <a:rPr lang="en-US" dirty="0" smtClean="0">
                <a:hlinkClick r:id="rId5"/>
              </a:rPr>
              <a:t>http://joind.in/2908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Puppet cool?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Centralized, Scalable </a:t>
            </a:r>
            <a:r>
              <a:rPr lang="en-US" dirty="0" smtClean="0"/>
              <a:t>c</a:t>
            </a:r>
            <a:r>
              <a:rPr lang="en-US" dirty="0" smtClean="0"/>
              <a:t>onfiguration </a:t>
            </a:r>
            <a:r>
              <a:rPr lang="en-US" dirty="0" smtClean="0"/>
              <a:t>m</a:t>
            </a:r>
            <a:r>
              <a:rPr lang="en-US" dirty="0" smtClean="0"/>
              <a:t>anagement for server farms</a:t>
            </a:r>
          </a:p>
          <a:p>
            <a:pPr lvl="1"/>
            <a:r>
              <a:rPr lang="en-US" dirty="0" smtClean="0"/>
              <a:t>Abstracted from underlying OS (to a point)</a:t>
            </a:r>
          </a:p>
          <a:p>
            <a:pPr lvl="1"/>
            <a:r>
              <a:rPr lang="en-US" dirty="0" smtClean="0"/>
              <a:t>Configurations can be stored in a VCS (i.e. Subversion) for historical tracking of changes</a:t>
            </a:r>
          </a:p>
          <a:p>
            <a:pPr lvl="1"/>
            <a:r>
              <a:rPr lang="en-US" dirty="0" smtClean="0"/>
              <a:t>Automated configuration of individual machines based on configuration</a:t>
            </a:r>
          </a:p>
          <a:p>
            <a:pPr lvl="1"/>
            <a:r>
              <a:rPr lang="en-US" dirty="0" smtClean="0"/>
              <a:t>Auditing of configuration of individual machines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about knowing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Puppet helps bridge the gap between system administration and development teams</a:t>
            </a:r>
          </a:p>
          <a:p>
            <a:r>
              <a:rPr lang="en-US" dirty="0" smtClean="0"/>
              <a:t>Developers: Virtual machines managed by local Puppet</a:t>
            </a:r>
          </a:p>
          <a:p>
            <a:pPr lvl="1"/>
            <a:r>
              <a:rPr lang="en-US" dirty="0" smtClean="0"/>
              <a:t>Need new extension? Update Puppet configurations</a:t>
            </a:r>
          </a:p>
          <a:p>
            <a:r>
              <a:rPr lang="en-US" dirty="0" smtClean="0"/>
              <a:t>System </a:t>
            </a:r>
            <a:r>
              <a:rPr lang="en-US" dirty="0" err="1" smtClean="0"/>
              <a:t>Admins</a:t>
            </a:r>
            <a:r>
              <a:rPr lang="en-US" dirty="0" smtClean="0"/>
              <a:t>: System changes are tracked through commits, can be reviewed easily</a:t>
            </a:r>
          </a:p>
          <a:p>
            <a:pPr lvl="1"/>
            <a:r>
              <a:rPr lang="en-US" dirty="0" smtClean="0"/>
              <a:t>Same Puppet system used as locally</a:t>
            </a:r>
          </a:p>
          <a:p>
            <a:r>
              <a:rPr lang="en-US" dirty="0" smtClean="0"/>
              <a:t>Result: Consistent platforms throughout with minimal pain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from 10,000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5219403"/>
            <a:ext cx="7878788" cy="1020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Communication over HTTPS with signed certificates</a:t>
            </a:r>
          </a:p>
          <a:p>
            <a:r>
              <a:rPr lang="en-US" dirty="0" smtClean="0"/>
              <a:t>Reporting from clients back to master / Dashboard 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1847850"/>
            <a:ext cx="4965700" cy="3162300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5219403"/>
            <a:ext cx="7878788" cy="1020031"/>
          </a:xfrm>
        </p:spPr>
        <p:txBody>
          <a:bodyPr>
            <a:normAutofit/>
          </a:bodyPr>
          <a:lstStyle/>
          <a:p>
            <a:r>
              <a:rPr lang="en-US" dirty="0" smtClean="0"/>
              <a:t>Same Puppet can run as a stand-alone executable, running off of local checked-out manifests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80" y="1858108"/>
            <a:ext cx="5888311" cy="2994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Zero to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00201"/>
            <a:ext cx="3849723" cy="4175446"/>
          </a:xfrm>
        </p:spPr>
        <p:txBody>
          <a:bodyPr/>
          <a:lstStyle/>
          <a:p>
            <a:r>
              <a:rPr lang="en-US" dirty="0" smtClean="0"/>
              <a:t>Setup Puppet Master (</a:t>
            </a:r>
            <a:r>
              <a:rPr lang="en-US" dirty="0" err="1" smtClean="0"/>
              <a:t>Kickstart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Write Puppet Modules (apache module, etc.)</a:t>
            </a:r>
          </a:p>
          <a:p>
            <a:r>
              <a:rPr lang="en-US" dirty="0" smtClean="0"/>
              <a:t>Deploy modules to server</a:t>
            </a:r>
          </a:p>
          <a:p>
            <a:r>
              <a:rPr lang="en-US" dirty="0" smtClean="0"/>
              <a:t>Setup puppet client with master</a:t>
            </a:r>
          </a:p>
          <a:p>
            <a:r>
              <a:rPr lang="en-US" dirty="0" smtClean="0"/>
              <a:t>Process Catalog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350" y="1809226"/>
            <a:ext cx="3259415" cy="3966420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9" y="5995405"/>
            <a:ext cx="8187257" cy="225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Puppet (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Puppet is easy: </a:t>
            </a:r>
          </a:p>
          <a:p>
            <a:endParaRPr lang="en-US" dirty="0" smtClean="0"/>
          </a:p>
          <a:p>
            <a:r>
              <a:rPr lang="en-US" dirty="0" smtClean="0"/>
              <a:t>(note: ‘</a:t>
            </a:r>
            <a:r>
              <a:rPr lang="en-US" dirty="0" err="1" smtClean="0"/>
              <a:t>puppetmaster</a:t>
            </a:r>
            <a:r>
              <a:rPr lang="en-US" dirty="0" smtClean="0"/>
              <a:t>’ package also available stand-alone)</a:t>
            </a:r>
          </a:p>
          <a:p>
            <a:r>
              <a:rPr lang="en-US" dirty="0" smtClean="0"/>
              <a:t>For client/server configurations, you’ll also need to sign your client’s certificate</a:t>
            </a:r>
          </a:p>
          <a:p>
            <a:pPr lvl="1"/>
            <a:r>
              <a:rPr lang="en-US" dirty="0" smtClean="0"/>
              <a:t>Step 1: Attempt to connect to puppet master from client (rejected)</a:t>
            </a:r>
          </a:p>
          <a:p>
            <a:pPr lvl="1"/>
            <a:r>
              <a:rPr lang="en-US" dirty="0" smtClean="0"/>
              <a:t>Step 2: Use the </a:t>
            </a:r>
            <a:r>
              <a:rPr lang="en-US" dirty="0" err="1" smtClean="0">
                <a:latin typeface="Courier New"/>
                <a:cs typeface="Courier New"/>
              </a:rPr>
              <a:t>puppetca</a:t>
            </a:r>
            <a:r>
              <a:rPr lang="en-US" dirty="0" smtClean="0"/>
              <a:t> tool to sign certificates on master: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20" y="2161704"/>
            <a:ext cx="5636749" cy="526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575" y="5806373"/>
            <a:ext cx="4558788" cy="59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18778</TotalTime>
  <Words>1215</Words>
  <Application>Microsoft Macintosh PowerPoint</Application>
  <PresentationFormat>On-screen Show (4:3)</PresentationFormat>
  <Paragraphs>162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Exhibit</vt:lpstr>
      <vt:lpstr>Advanced Application Deployment with Puppet</vt:lpstr>
      <vt:lpstr>About Me</vt:lpstr>
      <vt:lpstr>What’s Puppet?</vt:lpstr>
      <vt:lpstr>What makes Puppet cool?</vt:lpstr>
      <vt:lpstr>It’s about knowing</vt:lpstr>
      <vt:lpstr>Puppet from 10,000 feet</vt:lpstr>
      <vt:lpstr>Including Development </vt:lpstr>
      <vt:lpstr>From Zero to Puppet</vt:lpstr>
      <vt:lpstr>Installing Puppet (Debian)</vt:lpstr>
      <vt:lpstr>About Certificates</vt:lpstr>
      <vt:lpstr>Things you need to know</vt:lpstr>
      <vt:lpstr>Resources: Implementation Abstraction</vt:lpstr>
      <vt:lpstr>Resource Types (some)</vt:lpstr>
      <vt:lpstr>Getting Started</vt:lpstr>
      <vt:lpstr>How I organize puppet</vt:lpstr>
      <vt:lpstr>Puppet Modules</vt:lpstr>
      <vt:lpstr>Puppet Modules</vt:lpstr>
      <vt:lpstr>Puppet Module Structure</vt:lpstr>
      <vt:lpstr>How I organize puppet modules</vt:lpstr>
      <vt:lpstr>Example: Custom login message</vt:lpstr>
      <vt:lpstr>Our update script</vt:lpstr>
      <vt:lpstr>Creating modules/issue</vt:lpstr>
      <vt:lpstr>modules/issue/init.pp</vt:lpstr>
      <vt:lpstr>Using our module</vt:lpstr>
      <vt:lpstr>Dependencies, Notifications and Subscriptions</vt:lpstr>
      <vt:lpstr>Requiring Resources</vt:lpstr>
      <vt:lpstr>Notifications / Subscriptions</vt:lpstr>
      <vt:lpstr>System Facts with Facter</vt:lpstr>
      <vt:lpstr>Variables / Conditionals</vt:lpstr>
      <vt:lpstr>Installing websites</vt:lpstr>
      <vt:lpstr>Installing Web Apps from VCS</vt:lpstr>
      <vt:lpstr>From Source..</vt:lpstr>
      <vt:lpstr>Installing Node.js</vt:lpstr>
      <vt:lpstr>Defines</vt:lpstr>
      <vt:lpstr>Summary and Thank you!</vt:lpstr>
    </vt:vector>
  </TitlesOfParts>
  <Company>Automotive Computer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Application Deployment with Puppet</dc:title>
  <dc:creator>John Coggeshall</dc:creator>
  <cp:lastModifiedBy>John Coggeshall</cp:lastModifiedBy>
  <cp:revision>5</cp:revision>
  <dcterms:created xsi:type="dcterms:W3CDTF">2011-03-10T19:10:50Z</dcterms:created>
  <dcterms:modified xsi:type="dcterms:W3CDTF">2011-03-23T20:09:25Z</dcterms:modified>
</cp:coreProperties>
</file>