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1157-0519-9D39-C012-BDD66A8F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20D11-CEE0-7C32-4B13-143EB2DDD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A20C-F157-E1D3-09A3-87DE4EAA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868F-98B5-B346-E9FA-9B04937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0AEF-A18B-85E5-CA9A-4F9A0635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00A9-2DEF-4691-5C43-FFC959BB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1B8C-AD40-24FC-526B-05570CA2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A910-9D64-1216-6225-4E6BBAC0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396EC-1B21-DF9C-5F47-747E2722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88F1-3FE7-35AF-644C-2C4A2697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0D1B-A536-1FEE-C7B5-E13B97B8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3F27-EEED-F903-517D-6338AE59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7579-25EE-B2B7-8F50-702655B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1E36-84BF-BBE7-980D-03A66E87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994B-BE7E-5D39-7F85-8921CCE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170C-9F1C-A629-C351-129D5315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E17D-81BB-BC89-CFE1-BC9B0F9D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FA35-CD0D-4DD9-7A3C-89161AC0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CFCB-5C76-FF9B-F6C0-1CBEFF9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A784E-717B-1FCB-E582-07D65C0C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0EA-19F5-522F-FE7A-E140B0DD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E9E46-FFC6-600C-9C08-A3D2C3F6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848-3232-A448-C80A-9FB938D9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5550-487C-D80B-2552-991DF3DF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5DB5-AC93-3E4F-FB52-CA56E850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68CF-8007-99E1-885E-D65D2E5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FE11-EE45-C76D-9EC6-6CC4B28B2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B3C17-8D67-414A-F489-ACDCD08AC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2D433-D717-325B-C94E-B42F766F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7AF69-300D-E816-6B87-E44CDA5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66AD-D97D-7727-5176-95609FFD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154B-6948-6709-01CE-BAE2A559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AD24-C4E3-53B7-E862-90B3681E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69987-4DBE-7855-097E-91DA578E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0D33B-0581-0E59-371C-BCC74C5D4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2232C-CD94-4A07-BFF4-EDDEFB638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9FC6D-F5AD-03A7-26DA-BFB38898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E9FCA-8B70-A052-FB98-7F8D867F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613B6-FCFE-2968-F4C8-F12A480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FEEC-1D1C-D52E-D03A-6655F98B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32DFF-C343-4039-6887-9D92431B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4BB64-8383-9B23-CF28-5CC14175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3CB6-9046-6F53-C1BC-C878E32E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FED71-8F54-ED86-DB79-B6D0D23A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816ED-27E7-236A-A17D-73AA1635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32FEC-C80F-2779-7C7C-B9939293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C745-9524-D9D2-F48A-F669675C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B964-601C-0082-4A41-81B1E751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2893-02F5-C1CE-8F2D-8C742C6E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9DCB-B679-28CC-E242-47D87023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763C-170F-C0A2-C1BB-8F211D08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4AB6-D46D-364C-E1AF-81F1EC7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1D2-06D4-C9B0-42A4-6F992189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26679-2923-9943-E662-2229DD5A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C749-3493-4D65-FA06-CDFC42C0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A3E0-29B6-3F8D-41A1-62C05893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60FA-6202-95F0-553B-404172EA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7E038-A1C7-C05F-7645-7F4FF562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A8DA1-1D87-25AF-8B9E-19CAA6EF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8995-01B6-C5F1-A1A7-EDA575B6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B590-2B99-20FF-C958-16BF06B71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4F68-F227-E343-93BF-6D724673276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8851-1ADA-8BA5-FD37-6AF128CB7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8AB4-702B-EA7E-4683-BFDD2DFA9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D895-EC9A-CC4E-900E-D0AF38A2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4BC3A6-0D99-11D5-0E16-E7CEAD00BCDF}"/>
              </a:ext>
            </a:extLst>
          </p:cNvPr>
          <p:cNvSpPr/>
          <p:nvPr/>
        </p:nvSpPr>
        <p:spPr>
          <a:xfrm>
            <a:off x="5196468" y="367990"/>
            <a:ext cx="2152185" cy="65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Specification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27EFE4-A34F-2B87-2800-B5D91A59CF64}"/>
              </a:ext>
            </a:extLst>
          </p:cNvPr>
          <p:cNvSpPr/>
          <p:nvPr/>
        </p:nvSpPr>
        <p:spPr>
          <a:xfrm>
            <a:off x="3178097" y="1903141"/>
            <a:ext cx="1862254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Reformulated spec: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D46630-F634-C9BB-1621-65DCDA8B40D2}"/>
              </a:ext>
            </a:extLst>
          </p:cNvPr>
          <p:cNvSpPr/>
          <p:nvPr/>
        </p:nvSpPr>
        <p:spPr>
          <a:xfrm>
            <a:off x="5605346" y="1903142"/>
            <a:ext cx="1862254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Reformulated spec: 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7B02E1-7B4E-ECAB-15A9-713442189389}"/>
              </a:ext>
            </a:extLst>
          </p:cNvPr>
          <p:cNvSpPr/>
          <p:nvPr/>
        </p:nvSpPr>
        <p:spPr>
          <a:xfrm>
            <a:off x="8032595" y="1903141"/>
            <a:ext cx="1862254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Reformulated spec: 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72E077-C082-2244-AB29-F9C3F01BE5A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109224" y="929562"/>
            <a:ext cx="1402424" cy="97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5057E5-6F65-DD6E-BBA8-A561A8F14013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6272561" y="1025912"/>
            <a:ext cx="263912" cy="87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89C095-AAA2-6DE1-9DD7-DB2914E20702}"/>
              </a:ext>
            </a:extLst>
          </p:cNvPr>
          <p:cNvCxnSpPr>
            <a:stCxn id="2" idx="5"/>
            <a:endCxn id="5" idx="0"/>
          </p:cNvCxnSpPr>
          <p:nvPr/>
        </p:nvCxnSpPr>
        <p:spPr>
          <a:xfrm>
            <a:off x="7033473" y="929562"/>
            <a:ext cx="1930249" cy="97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2CFE8B-7E6F-2830-DECC-E73706D0C65A}"/>
              </a:ext>
            </a:extLst>
          </p:cNvPr>
          <p:cNvSpPr txBox="1"/>
          <p:nvPr/>
        </p:nvSpPr>
        <p:spPr>
          <a:xfrm>
            <a:off x="4046573" y="1172066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Reformulation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96637-8409-6715-0A65-03E7008822DA}"/>
              </a:ext>
            </a:extLst>
          </p:cNvPr>
          <p:cNvSpPr txBox="1"/>
          <p:nvPr/>
        </p:nvSpPr>
        <p:spPr>
          <a:xfrm>
            <a:off x="5678912" y="1349144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Reformulation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4528E-EB6E-397B-A5B8-B99AD8783266}"/>
              </a:ext>
            </a:extLst>
          </p:cNvPr>
          <p:cNvSpPr txBox="1"/>
          <p:nvPr/>
        </p:nvSpPr>
        <p:spPr>
          <a:xfrm>
            <a:off x="7182635" y="1101288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Reformulation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F8CEFD-0C54-ED97-03D9-80E8494EB0E4}"/>
              </a:ext>
            </a:extLst>
          </p:cNvPr>
          <p:cNvSpPr/>
          <p:nvPr/>
        </p:nvSpPr>
        <p:spPr>
          <a:xfrm>
            <a:off x="3178097" y="3155795"/>
            <a:ext cx="1862254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Reformulated spec: 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CE9D64-1F3E-91A2-D16C-C1E72D25C645}"/>
              </a:ext>
            </a:extLst>
          </p:cNvPr>
          <p:cNvSpPr/>
          <p:nvPr/>
        </p:nvSpPr>
        <p:spPr>
          <a:xfrm>
            <a:off x="5605346" y="3144644"/>
            <a:ext cx="1862254" cy="54640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Reformulated spec: 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3FF7F9-B0D6-6CCE-BAC7-F5D5001F9E2D}"/>
              </a:ext>
            </a:extLst>
          </p:cNvPr>
          <p:cNvSpPr/>
          <p:nvPr/>
        </p:nvSpPr>
        <p:spPr>
          <a:xfrm>
            <a:off x="8032595" y="3144643"/>
            <a:ext cx="1862254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Reformulated spec: 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7CEBD-A42E-6034-1990-144C56C286BD}"/>
              </a:ext>
            </a:extLst>
          </p:cNvPr>
          <p:cNvCxnSpPr>
            <a:stCxn id="3" idx="4"/>
            <a:endCxn id="16" idx="0"/>
          </p:cNvCxnSpPr>
          <p:nvPr/>
        </p:nvCxnSpPr>
        <p:spPr>
          <a:xfrm>
            <a:off x="4109224" y="2449550"/>
            <a:ext cx="0" cy="7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76B901-9AA0-A8DF-88B8-E268275DE69C}"/>
              </a:ext>
            </a:extLst>
          </p:cNvPr>
          <p:cNvCxnSpPr>
            <a:stCxn id="3" idx="5"/>
            <a:endCxn id="17" idx="1"/>
          </p:cNvCxnSpPr>
          <p:nvPr/>
        </p:nvCxnSpPr>
        <p:spPr>
          <a:xfrm>
            <a:off x="4767630" y="2369530"/>
            <a:ext cx="1110437" cy="85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054BF-5220-2187-3EA6-749C99DA85B4}"/>
              </a:ext>
            </a:extLst>
          </p:cNvPr>
          <p:cNvCxnSpPr>
            <a:stCxn id="4" idx="4"/>
            <a:endCxn id="17" idx="0"/>
          </p:cNvCxnSpPr>
          <p:nvPr/>
        </p:nvCxnSpPr>
        <p:spPr>
          <a:xfrm>
            <a:off x="6536473" y="2449551"/>
            <a:ext cx="0" cy="69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9119CB-0DBF-AEB1-602D-2BF32B271F14}"/>
              </a:ext>
            </a:extLst>
          </p:cNvPr>
          <p:cNvCxnSpPr>
            <a:stCxn id="5" idx="4"/>
            <a:endCxn id="18" idx="0"/>
          </p:cNvCxnSpPr>
          <p:nvPr/>
        </p:nvCxnSpPr>
        <p:spPr>
          <a:xfrm>
            <a:off x="8963722" y="2449550"/>
            <a:ext cx="0" cy="69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938834B-808A-57F6-FBAD-CDDFA764EC3B}"/>
              </a:ext>
            </a:extLst>
          </p:cNvPr>
          <p:cNvSpPr/>
          <p:nvPr/>
        </p:nvSpPr>
        <p:spPr>
          <a:xfrm>
            <a:off x="5634308" y="4231371"/>
            <a:ext cx="1862254" cy="54640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Reformulated spec. 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EDF26D-7759-EE8A-D0B1-390D05DC6CB6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>
            <a:off x="6536473" y="3691053"/>
            <a:ext cx="28962" cy="540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44719C-F0C3-CDFF-738C-1C486A5B8E9F}"/>
              </a:ext>
            </a:extLst>
          </p:cNvPr>
          <p:cNvSpPr txBox="1"/>
          <p:nvPr/>
        </p:nvSpPr>
        <p:spPr>
          <a:xfrm>
            <a:off x="6579916" y="3756119"/>
            <a:ext cx="107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Selected Reformulation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428B79-C9AE-B38A-D94C-A7CDF35BE38B}"/>
              </a:ext>
            </a:extLst>
          </p:cNvPr>
          <p:cNvCxnSpPr>
            <a:cxnSpLocks/>
            <a:stCxn id="32" idx="4"/>
            <a:endCxn id="40" idx="0"/>
          </p:cNvCxnSpPr>
          <p:nvPr/>
        </p:nvCxnSpPr>
        <p:spPr>
          <a:xfrm>
            <a:off x="6565435" y="4777780"/>
            <a:ext cx="14481" cy="5495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AC13DD-1481-DC66-06A1-0758293A93DF}"/>
              </a:ext>
            </a:extLst>
          </p:cNvPr>
          <p:cNvSpPr txBox="1"/>
          <p:nvPr/>
        </p:nvSpPr>
        <p:spPr>
          <a:xfrm>
            <a:off x="5724842" y="5327302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spec. 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B24F-EC9F-2713-9305-7D589FD3ED6B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4109224" y="3611033"/>
            <a:ext cx="1768843" cy="62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5C78817-279D-0BF3-F870-0B209A3686BA}"/>
              </a:ext>
            </a:extLst>
          </p:cNvPr>
          <p:cNvSpPr txBox="1"/>
          <p:nvPr/>
        </p:nvSpPr>
        <p:spPr>
          <a:xfrm>
            <a:off x="6715783" y="2927413"/>
            <a:ext cx="1071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Selected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03A58E-90EB-113A-7089-DA1A5AC59FC6}"/>
              </a:ext>
            </a:extLst>
          </p:cNvPr>
          <p:cNvCxnSpPr>
            <a:stCxn id="17" idx="5"/>
          </p:cNvCxnSpPr>
          <p:nvPr/>
        </p:nvCxnSpPr>
        <p:spPr>
          <a:xfrm>
            <a:off x="7194879" y="3611033"/>
            <a:ext cx="1515482" cy="58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8FEE08-4553-355E-EB17-99610524732B}"/>
              </a:ext>
            </a:extLst>
          </p:cNvPr>
          <p:cNvSpPr txBox="1"/>
          <p:nvPr/>
        </p:nvSpPr>
        <p:spPr>
          <a:xfrm>
            <a:off x="3615172" y="4224944"/>
            <a:ext cx="107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Unselected Reformulation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ECCEB2-950F-246E-096B-FF4EA4733B23}"/>
              </a:ext>
            </a:extLst>
          </p:cNvPr>
          <p:cNvSpPr txBox="1"/>
          <p:nvPr/>
        </p:nvSpPr>
        <p:spPr>
          <a:xfrm>
            <a:off x="8313068" y="4217784"/>
            <a:ext cx="107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Unselected Reformulation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34ACC0-38C9-1CE1-7E7B-7CB3EA2C00F4}"/>
              </a:ext>
            </a:extLst>
          </p:cNvPr>
          <p:cNvCxnSpPr>
            <a:cxnSpLocks/>
          </p:cNvCxnSpPr>
          <p:nvPr/>
        </p:nvCxnSpPr>
        <p:spPr>
          <a:xfrm flipV="1">
            <a:off x="6313822" y="3678462"/>
            <a:ext cx="14481" cy="5495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6935DE-5397-96F4-9339-9B80A150AB99}"/>
              </a:ext>
            </a:extLst>
          </p:cNvPr>
          <p:cNvSpPr txBox="1"/>
          <p:nvPr/>
        </p:nvSpPr>
        <p:spPr>
          <a:xfrm>
            <a:off x="5238605" y="3834561"/>
            <a:ext cx="120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Backpropagate Results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425B07-62A2-A4F4-7CA5-D3F14FC92E40}"/>
              </a:ext>
            </a:extLst>
          </p:cNvPr>
          <p:cNvCxnSpPr>
            <a:cxnSpLocks/>
          </p:cNvCxnSpPr>
          <p:nvPr/>
        </p:nvCxnSpPr>
        <p:spPr>
          <a:xfrm flipV="1">
            <a:off x="6374619" y="2426840"/>
            <a:ext cx="37138" cy="7178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A0A1CE-6FF5-868C-5C87-58801A5B4607}"/>
              </a:ext>
            </a:extLst>
          </p:cNvPr>
          <p:cNvSpPr txBox="1"/>
          <p:nvPr/>
        </p:nvSpPr>
        <p:spPr>
          <a:xfrm>
            <a:off x="5663294" y="2622492"/>
            <a:ext cx="81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Backprop. Results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F4D5E2-E577-9D5A-712B-C40A2BE05EBD}"/>
              </a:ext>
            </a:extLst>
          </p:cNvPr>
          <p:cNvCxnSpPr>
            <a:cxnSpLocks/>
          </p:cNvCxnSpPr>
          <p:nvPr/>
        </p:nvCxnSpPr>
        <p:spPr>
          <a:xfrm flipH="1" flipV="1">
            <a:off x="4659407" y="2426840"/>
            <a:ext cx="1092752" cy="8508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0FA281-7154-0787-45FB-44350AF985CA}"/>
              </a:ext>
            </a:extLst>
          </p:cNvPr>
          <p:cNvSpPr txBox="1"/>
          <p:nvPr/>
        </p:nvSpPr>
        <p:spPr>
          <a:xfrm>
            <a:off x="4315086" y="2655877"/>
            <a:ext cx="81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Backprop. Results</a:t>
            </a:r>
          </a:p>
        </p:txBody>
      </p:sp>
    </p:spTree>
    <p:extLst>
      <p:ext uri="{BB962C8B-B14F-4D97-AF65-F5344CB8AC3E}">
        <p14:creationId xmlns:p14="http://schemas.microsoft.com/office/powerpoint/2010/main" val="11632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Miguel</dc:creator>
  <cp:lastModifiedBy>Ian Miguel</cp:lastModifiedBy>
  <cp:revision>2</cp:revision>
  <dcterms:created xsi:type="dcterms:W3CDTF">2023-07-18T08:27:02Z</dcterms:created>
  <dcterms:modified xsi:type="dcterms:W3CDTF">2023-07-18T14:54:26Z</dcterms:modified>
</cp:coreProperties>
</file>