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11B6-8E48-4B7C-BB60-66BC68928DCB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6E95-F405-4FB0-BA8F-DCFB01146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12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B11B6-8E48-4B7C-BB60-66BC68928DCB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6E95-F405-4FB0-BA8F-DCFB01146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96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olidFill>
                  <a:srgbClr val="455F51"/>
                </a:solidFill>
              </a:rPr>
              <a:t>Проект </a:t>
            </a:r>
            <a:r>
              <a:rPr lang="ru-RU" smtClean="0">
                <a:solidFill>
                  <a:srgbClr val="455F51"/>
                </a:solidFill>
              </a:rPr>
              <a:t>«Игра на </a:t>
            </a:r>
            <a:r>
              <a:rPr lang="en-US" b="1" smtClean="0">
                <a:solidFill>
                  <a:srgbClr val="455F51"/>
                </a:solidFill>
              </a:rPr>
              <a:t>PyGame</a:t>
            </a:r>
            <a:r>
              <a:rPr lang="ru-RU" smtClean="0">
                <a:solidFill>
                  <a:srgbClr val="455F51"/>
                </a:solidFill>
              </a:rPr>
              <a:t>»</a:t>
            </a:r>
            <a:endParaRPr lang="ru-RU" dirty="0">
              <a:solidFill>
                <a:srgbClr val="455F51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4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7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6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7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6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59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62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7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76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5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13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1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8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7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6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0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8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0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7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29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Широкоэкранный</PresentationFormat>
  <Paragraphs>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Проект «Игра на PyGame»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«Игра на PyGame»</dc:title>
  <dc:creator>USER</dc:creator>
  <cp:lastModifiedBy>USER</cp:lastModifiedBy>
  <cp:revision>1</cp:revision>
  <dcterms:created xsi:type="dcterms:W3CDTF">2018-03-04T14:17:15Z</dcterms:created>
  <dcterms:modified xsi:type="dcterms:W3CDTF">2018-03-04T14:17:15Z</dcterms:modified>
</cp:coreProperties>
</file>