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CD606"/>
    <a:srgbClr val="85C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18DF3-AEF8-460D-A083-1A4989D75C6F}" v="7" dt="2021-04-20T10:39:5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William Stacy" userId="fd07b841-3130-410c-a8d3-61df16c2fbd6" providerId="ADAL" clId="{0FD4C72B-4532-4758-9183-612F4E413869}"/>
    <pc:docChg chg="modSld">
      <pc:chgData name="Brian William Stacy" userId="fd07b841-3130-410c-a8d3-61df16c2fbd6" providerId="ADAL" clId="{0FD4C72B-4532-4758-9183-612F4E413869}" dt="2021-03-16T12:50:52.156" v="57" actId="20577"/>
      <pc:docMkLst>
        <pc:docMk/>
      </pc:docMkLst>
      <pc:sldChg chg="modSp mod">
        <pc:chgData name="Brian William Stacy" userId="fd07b841-3130-410c-a8d3-61df16c2fbd6" providerId="ADAL" clId="{0FD4C72B-4532-4758-9183-612F4E413869}" dt="2021-03-16T12:50:48.086" v="55" actId="20577"/>
        <pc:sldMkLst>
          <pc:docMk/>
          <pc:sldMk cId="3269264035" sldId="257"/>
        </pc:sldMkLst>
        <pc:spChg chg="mod">
          <ac:chgData name="Brian William Stacy" userId="fd07b841-3130-410c-a8d3-61df16c2fbd6" providerId="ADAL" clId="{0FD4C72B-4532-4758-9183-612F4E413869}" dt="2021-03-03T14:50:40.828" v="24" actId="20577"/>
          <ac:spMkLst>
            <pc:docMk/>
            <pc:sldMk cId="3269264035" sldId="257"/>
            <ac:spMk id="2" creationId="{7D7D2C6F-666A-46FA-B671-C12523D7EB62}"/>
          </ac:spMkLst>
        </pc:spChg>
        <pc:spChg chg="mod">
          <ac:chgData name="Brian William Stacy" userId="fd07b841-3130-410c-a8d3-61df16c2fbd6" providerId="ADAL" clId="{0FD4C72B-4532-4758-9183-612F4E413869}" dt="2021-03-11T17:33:47.455" v="38" actId="20577"/>
          <ac:spMkLst>
            <pc:docMk/>
            <pc:sldMk cId="3269264035" sldId="257"/>
            <ac:spMk id="22" creationId="{3DCF349D-FE80-4020-9693-87393D11AFD8}"/>
          </ac:spMkLst>
        </pc:spChg>
        <pc:spChg chg="mod">
          <ac:chgData name="Brian William Stacy" userId="fd07b841-3130-410c-a8d3-61df16c2fbd6" providerId="ADAL" clId="{0FD4C72B-4532-4758-9183-612F4E413869}" dt="2021-03-16T12:50:48.086" v="55" actId="20577"/>
          <ac:spMkLst>
            <pc:docMk/>
            <pc:sldMk cId="3269264035" sldId="257"/>
            <ac:spMk id="26" creationId="{EDA7CE5F-0C7C-4926-9AA8-F4F855F2DC6A}"/>
          </ac:spMkLst>
        </pc:spChg>
        <pc:spChg chg="mod">
          <ac:chgData name="Brian William Stacy" userId="fd07b841-3130-410c-a8d3-61df16c2fbd6" providerId="ADAL" clId="{0FD4C72B-4532-4758-9183-612F4E413869}" dt="2021-03-16T11:12:23.758" v="46" actId="20577"/>
          <ac:spMkLst>
            <pc:docMk/>
            <pc:sldMk cId="3269264035" sldId="257"/>
            <ac:spMk id="45" creationId="{7AD47558-87C9-4B91-A3CD-A3AA8966FF6B}"/>
          </ac:spMkLst>
        </pc:spChg>
        <pc:spChg chg="mod">
          <ac:chgData name="Brian William Stacy" userId="fd07b841-3130-410c-a8d3-61df16c2fbd6" providerId="ADAL" clId="{0FD4C72B-4532-4758-9183-612F4E413869}" dt="2021-03-16T11:12:30.066" v="47" actId="20577"/>
          <ac:spMkLst>
            <pc:docMk/>
            <pc:sldMk cId="3269264035" sldId="257"/>
            <ac:spMk id="46" creationId="{4C838485-2549-45F6-ADBC-043EA0CC8AFB}"/>
          </ac:spMkLst>
        </pc:spChg>
        <pc:spChg chg="mod">
          <ac:chgData name="Brian William Stacy" userId="fd07b841-3130-410c-a8d3-61df16c2fbd6" providerId="ADAL" clId="{0FD4C72B-4532-4758-9183-612F4E413869}" dt="2021-03-16T11:12:31.737" v="48" actId="20577"/>
          <ac:spMkLst>
            <pc:docMk/>
            <pc:sldMk cId="3269264035" sldId="257"/>
            <ac:spMk id="47" creationId="{9919CEEC-9A83-4201-8148-D64DFA66CDBD}"/>
          </ac:spMkLst>
        </pc:spChg>
      </pc:sldChg>
      <pc:sldChg chg="modSp mod">
        <pc:chgData name="Brian William Stacy" userId="fd07b841-3130-410c-a8d3-61df16c2fbd6" providerId="ADAL" clId="{0FD4C72B-4532-4758-9183-612F4E413869}" dt="2021-03-16T12:50:52.156" v="57" actId="20577"/>
        <pc:sldMkLst>
          <pc:docMk/>
          <pc:sldMk cId="2807865151" sldId="259"/>
        </pc:sldMkLst>
        <pc:spChg chg="mod">
          <ac:chgData name="Brian William Stacy" userId="fd07b841-3130-410c-a8d3-61df16c2fbd6" providerId="ADAL" clId="{0FD4C72B-4532-4758-9183-612F4E413869}" dt="2021-03-03T14:50:45.679" v="31" actId="20577"/>
          <ac:spMkLst>
            <pc:docMk/>
            <pc:sldMk cId="2807865151" sldId="259"/>
            <ac:spMk id="2" creationId="{7D7D2C6F-666A-46FA-B671-C12523D7EB62}"/>
          </ac:spMkLst>
        </pc:spChg>
        <pc:spChg chg="mod">
          <ac:chgData name="Brian William Stacy" userId="fd07b841-3130-410c-a8d3-61df16c2fbd6" providerId="ADAL" clId="{0FD4C72B-4532-4758-9183-612F4E413869}" dt="2021-03-11T17:33:54.815" v="45" actId="20577"/>
          <ac:spMkLst>
            <pc:docMk/>
            <pc:sldMk cId="2807865151" sldId="259"/>
            <ac:spMk id="22" creationId="{3DCF349D-FE80-4020-9693-87393D11AFD8}"/>
          </ac:spMkLst>
        </pc:spChg>
        <pc:spChg chg="mod">
          <ac:chgData name="Brian William Stacy" userId="fd07b841-3130-410c-a8d3-61df16c2fbd6" providerId="ADAL" clId="{0FD4C72B-4532-4758-9183-612F4E413869}" dt="2021-03-16T12:50:52.156" v="57" actId="20577"/>
          <ac:spMkLst>
            <pc:docMk/>
            <pc:sldMk cId="2807865151" sldId="259"/>
            <ac:spMk id="26" creationId="{EDA7CE5F-0C7C-4926-9AA8-F4F855F2DC6A}"/>
          </ac:spMkLst>
        </pc:spChg>
        <pc:spChg chg="mod">
          <ac:chgData name="Brian William Stacy" userId="fd07b841-3130-410c-a8d3-61df16c2fbd6" providerId="ADAL" clId="{0FD4C72B-4532-4758-9183-612F4E413869}" dt="2021-03-16T11:12:40.620" v="50" actId="20577"/>
          <ac:spMkLst>
            <pc:docMk/>
            <pc:sldMk cId="2807865151" sldId="259"/>
            <ac:spMk id="45" creationId="{7AD47558-87C9-4B91-A3CD-A3AA8966FF6B}"/>
          </ac:spMkLst>
        </pc:spChg>
        <pc:spChg chg="mod">
          <ac:chgData name="Brian William Stacy" userId="fd07b841-3130-410c-a8d3-61df16c2fbd6" providerId="ADAL" clId="{0FD4C72B-4532-4758-9183-612F4E413869}" dt="2021-03-16T11:12:42.282" v="51" actId="20577"/>
          <ac:spMkLst>
            <pc:docMk/>
            <pc:sldMk cId="2807865151" sldId="259"/>
            <ac:spMk id="46" creationId="{4C838485-2549-45F6-ADBC-043EA0CC8AFB}"/>
          </ac:spMkLst>
        </pc:spChg>
        <pc:spChg chg="mod">
          <ac:chgData name="Brian William Stacy" userId="fd07b841-3130-410c-a8d3-61df16c2fbd6" providerId="ADAL" clId="{0FD4C72B-4532-4758-9183-612F4E413869}" dt="2021-03-16T11:12:45.412" v="52" actId="20577"/>
          <ac:spMkLst>
            <pc:docMk/>
            <pc:sldMk cId="2807865151" sldId="259"/>
            <ac:spMk id="47" creationId="{9919CEEC-9A83-4201-8148-D64DFA66CDBD}"/>
          </ac:spMkLst>
        </pc:spChg>
      </pc:sldChg>
    </pc:docChg>
  </pc:docChgLst>
  <pc:docChgLst>
    <pc:chgData name="Brian William Stacy" userId="fd07b841-3130-410c-a8d3-61df16c2fbd6" providerId="ADAL" clId="{66818DF3-AEF8-460D-A083-1A4989D75C6F}"/>
    <pc:docChg chg="custSel addSld modSld">
      <pc:chgData name="Brian William Stacy" userId="fd07b841-3130-410c-a8d3-61df16c2fbd6" providerId="ADAL" clId="{66818DF3-AEF8-460D-A083-1A4989D75C6F}" dt="2021-04-20T10:40:24.416" v="71" actId="478"/>
      <pc:docMkLst>
        <pc:docMk/>
      </pc:docMkLst>
      <pc:sldChg chg="modSp mod">
        <pc:chgData name="Brian William Stacy" userId="fd07b841-3130-410c-a8d3-61df16c2fbd6" providerId="ADAL" clId="{66818DF3-AEF8-460D-A083-1A4989D75C6F}" dt="2021-04-20T10:39:57.963" v="48"/>
        <pc:sldMkLst>
          <pc:docMk/>
          <pc:sldMk cId="3269264035" sldId="257"/>
        </pc:sldMkLst>
        <pc:spChg chg="mod">
          <ac:chgData name="Brian William Stacy" userId="fd07b841-3130-410c-a8d3-61df16c2fbd6" providerId="ADAL" clId="{66818DF3-AEF8-460D-A083-1A4989D75C6F}" dt="2021-04-20T10:39:57.963" v="48"/>
          <ac:spMkLst>
            <pc:docMk/>
            <pc:sldMk cId="3269264035" sldId="257"/>
            <ac:spMk id="3" creationId="{A1173A22-40A8-46D5-AB0B-2AD38BAEE7B9}"/>
          </ac:spMkLst>
        </pc:spChg>
      </pc:sldChg>
      <pc:sldChg chg="addSp delSp modSp add mod">
        <pc:chgData name="Brian William Stacy" userId="fd07b841-3130-410c-a8d3-61df16c2fbd6" providerId="ADAL" clId="{66818DF3-AEF8-460D-A083-1A4989D75C6F}" dt="2021-04-20T10:39:37.663" v="31" actId="478"/>
        <pc:sldMkLst>
          <pc:docMk/>
          <pc:sldMk cId="3387207727" sldId="260"/>
        </pc:sldMkLst>
        <pc:spChg chg="del mod">
          <ac:chgData name="Brian William Stacy" userId="fd07b841-3130-410c-a8d3-61df16c2fbd6" providerId="ADAL" clId="{66818DF3-AEF8-460D-A083-1A4989D75C6F}" dt="2021-04-20T10:39:30.503" v="25" actId="478"/>
          <ac:spMkLst>
            <pc:docMk/>
            <pc:sldMk cId="3387207727" sldId="260"/>
            <ac:spMk id="5" creationId="{9936383C-5C79-4F65-96BE-35B4C3B5EFF5}"/>
          </ac:spMkLst>
        </pc:spChg>
        <pc:spChg chg="del mod">
          <ac:chgData name="Brian William Stacy" userId="fd07b841-3130-410c-a8d3-61df16c2fbd6" providerId="ADAL" clId="{66818DF3-AEF8-460D-A083-1A4989D75C6F}" dt="2021-04-20T10:39:29.455" v="24" actId="478"/>
          <ac:spMkLst>
            <pc:docMk/>
            <pc:sldMk cId="3387207727" sldId="260"/>
            <ac:spMk id="6" creationId="{EAFA98B8-8362-4D72-92FC-214E60D84C0A}"/>
          </ac:spMkLst>
        </pc:spChg>
        <pc:spChg chg="del">
          <ac:chgData name="Brian William Stacy" userId="fd07b841-3130-410c-a8d3-61df16c2fbd6" providerId="ADAL" clId="{66818DF3-AEF8-460D-A083-1A4989D75C6F}" dt="2021-04-20T10:39:31.615" v="26" actId="478"/>
          <ac:spMkLst>
            <pc:docMk/>
            <pc:sldMk cId="3387207727" sldId="260"/>
            <ac:spMk id="7" creationId="{F4622476-78A6-40A6-A7EF-2551DCE7F698}"/>
          </ac:spMkLst>
        </pc:spChg>
        <pc:spChg chg="del">
          <ac:chgData name="Brian William Stacy" userId="fd07b841-3130-410c-a8d3-61df16c2fbd6" providerId="ADAL" clId="{66818DF3-AEF8-460D-A083-1A4989D75C6F}" dt="2021-04-20T10:39:36.562" v="30" actId="478"/>
          <ac:spMkLst>
            <pc:docMk/>
            <pc:sldMk cId="3387207727" sldId="260"/>
            <ac:spMk id="9" creationId="{9C6DD9D7-0204-4EB5-9BF7-16D296335A9B}"/>
          </ac:spMkLst>
        </pc:spChg>
        <pc:spChg chg="del mod">
          <ac:chgData name="Brian William Stacy" userId="fd07b841-3130-410c-a8d3-61df16c2fbd6" providerId="ADAL" clId="{66818DF3-AEF8-460D-A083-1A4989D75C6F}" dt="2021-04-20T10:39:25.713" v="18" actId="478"/>
          <ac:spMkLst>
            <pc:docMk/>
            <pc:sldMk cId="3387207727" sldId="260"/>
            <ac:spMk id="19" creationId="{FD89609F-46F5-474D-80F2-7E786CBF2DE6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20" creationId="{0CC1E9BB-A9FE-4E29-92FF-9DCF4DFEB6BE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21" creationId="{B3D66EEC-5A4B-4A3C-AADC-75624CCF79AA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22" creationId="{3DCF349D-FE80-4020-9693-87393D11AFD8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26" creationId="{EDA7CE5F-0C7C-4926-9AA8-F4F855F2DC6A}"/>
          </ac:spMkLst>
        </pc:spChg>
        <pc:spChg chg="del">
          <ac:chgData name="Brian William Stacy" userId="fd07b841-3130-410c-a8d3-61df16c2fbd6" providerId="ADAL" clId="{66818DF3-AEF8-460D-A083-1A4989D75C6F}" dt="2021-04-20T10:39:33.630" v="27" actId="478"/>
          <ac:spMkLst>
            <pc:docMk/>
            <pc:sldMk cId="3387207727" sldId="260"/>
            <ac:spMk id="27" creationId="{E32F18D6-AD94-48E3-B07F-33E82C083DA0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28" creationId="{3ECF7F98-53B7-4E7F-9356-B05C33E14D6F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29" creationId="{FEF5459C-6180-48A7-90D6-25BE371B0BCA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0" creationId="{C43E1C7F-D94A-4AD5-8BA3-5A2829FB7BEF}"/>
          </ac:spMkLst>
        </pc:spChg>
        <pc:spChg chg="del">
          <ac:chgData name="Brian William Stacy" userId="fd07b841-3130-410c-a8d3-61df16c2fbd6" providerId="ADAL" clId="{66818DF3-AEF8-460D-A083-1A4989D75C6F}" dt="2021-04-20T10:39:35.792" v="29" actId="478"/>
          <ac:spMkLst>
            <pc:docMk/>
            <pc:sldMk cId="3387207727" sldId="260"/>
            <ac:spMk id="31" creationId="{40016E4F-0C36-4CE4-A883-ECFEC503B4ED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2" creationId="{FD0D3FFB-892B-4799-BC99-8138C20CC657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3" creationId="{5C51C9BE-D2E9-4399-A7D5-C1BE3D740242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4" creationId="{2EC26070-E9DB-4572-BB66-B5FCE2F9C82E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5" creationId="{2CCD2A60-9467-4CBA-B8D2-3E9B9DC4EF6D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6" creationId="{128156C2-A3AC-46C4-A988-FF038E81AFE4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7" creationId="{B04C107C-C481-4DCB-B904-2B9631C25BC3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8" creationId="{BE80F87B-A6C0-4645-8F02-7B683D58E1BC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39" creationId="{3CE7EF1A-1404-4BCC-B5DF-D0B7F21989D7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40" creationId="{DEE05DC3-883D-4FF2-BB90-DC5485F15CCF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41" creationId="{E6BC8EEB-20C6-4C30-8507-E746D2A54459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42" creationId="{131F09A9-77E3-4464-BFFF-B3CC1DBFD266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43" creationId="{00372851-75AA-4D2C-AFA7-8C534AE372AF}"/>
          </ac:spMkLst>
        </pc:spChg>
        <pc:spChg chg="add del mod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44" creationId="{D3F39540-4814-4705-9D42-2935FA83569B}"/>
          </ac:spMkLst>
        </pc:spChg>
        <pc:spChg chg="del">
          <ac:chgData name="Brian William Stacy" userId="fd07b841-3130-410c-a8d3-61df16c2fbd6" providerId="ADAL" clId="{66818DF3-AEF8-460D-A083-1A4989D75C6F}" dt="2021-04-20T10:39:26.203" v="19" actId="478"/>
          <ac:spMkLst>
            <pc:docMk/>
            <pc:sldMk cId="3387207727" sldId="260"/>
            <ac:spMk id="45" creationId="{7AD47558-87C9-4B91-A3CD-A3AA8966FF6B}"/>
          </ac:spMkLst>
        </pc:spChg>
        <pc:spChg chg="del">
          <ac:chgData name="Brian William Stacy" userId="fd07b841-3130-410c-a8d3-61df16c2fbd6" providerId="ADAL" clId="{66818DF3-AEF8-460D-A083-1A4989D75C6F}" dt="2021-04-20T10:39:34.703" v="28" actId="478"/>
          <ac:spMkLst>
            <pc:docMk/>
            <pc:sldMk cId="3387207727" sldId="260"/>
            <ac:spMk id="46" creationId="{4C838485-2549-45F6-ADBC-043EA0CC8AFB}"/>
          </ac:spMkLst>
        </pc:spChg>
        <pc:spChg chg="del">
          <ac:chgData name="Brian William Stacy" userId="fd07b841-3130-410c-a8d3-61df16c2fbd6" providerId="ADAL" clId="{66818DF3-AEF8-460D-A083-1A4989D75C6F}" dt="2021-04-20T10:39:20.651" v="16" actId="478"/>
          <ac:spMkLst>
            <pc:docMk/>
            <pc:sldMk cId="3387207727" sldId="260"/>
            <ac:spMk id="47" creationId="{9919CEEC-9A83-4201-8148-D64DFA66CDBD}"/>
          </ac:spMkLst>
        </pc:spChg>
        <pc:spChg chg="del">
          <ac:chgData name="Brian William Stacy" userId="fd07b841-3130-410c-a8d3-61df16c2fbd6" providerId="ADAL" clId="{66818DF3-AEF8-460D-A083-1A4989D75C6F}" dt="2021-04-20T10:39:37.663" v="31" actId="478"/>
          <ac:spMkLst>
            <pc:docMk/>
            <pc:sldMk cId="3387207727" sldId="260"/>
            <ac:spMk id="57" creationId="{1D700F5E-4140-46D9-9CA9-E940198F7F55}"/>
          </ac:spMkLst>
        </pc:spChg>
      </pc:sldChg>
      <pc:sldChg chg="delSp add mod">
        <pc:chgData name="Brian William Stacy" userId="fd07b841-3130-410c-a8d3-61df16c2fbd6" providerId="ADAL" clId="{66818DF3-AEF8-460D-A083-1A4989D75C6F}" dt="2021-04-20T10:39:50.912" v="47" actId="478"/>
        <pc:sldMkLst>
          <pc:docMk/>
          <pc:sldMk cId="782119317" sldId="261"/>
        </pc:sldMkLst>
        <pc:spChg chg="del">
          <ac:chgData name="Brian William Stacy" userId="fd07b841-3130-410c-a8d3-61df16c2fbd6" providerId="ADAL" clId="{66818DF3-AEF8-460D-A083-1A4989D75C6F}" dt="2021-04-20T10:39:41.112" v="32" actId="478"/>
          <ac:spMkLst>
            <pc:docMk/>
            <pc:sldMk cId="782119317" sldId="261"/>
            <ac:spMk id="6" creationId="{EAFA98B8-8362-4D72-92FC-214E60D84C0A}"/>
          </ac:spMkLst>
        </pc:spChg>
        <pc:spChg chg="del">
          <ac:chgData name="Brian William Stacy" userId="fd07b841-3130-410c-a8d3-61df16c2fbd6" providerId="ADAL" clId="{66818DF3-AEF8-460D-A083-1A4989D75C6F}" dt="2021-04-20T10:39:47.128" v="41" actId="478"/>
          <ac:spMkLst>
            <pc:docMk/>
            <pc:sldMk cId="782119317" sldId="261"/>
            <ac:spMk id="7" creationId="{F4622476-78A6-40A6-A7EF-2551DCE7F698}"/>
          </ac:spMkLst>
        </pc:spChg>
        <pc:spChg chg="del">
          <ac:chgData name="Brian William Stacy" userId="fd07b841-3130-410c-a8d3-61df16c2fbd6" providerId="ADAL" clId="{66818DF3-AEF8-460D-A083-1A4989D75C6F}" dt="2021-04-20T10:39:47.883" v="42" actId="478"/>
          <ac:spMkLst>
            <pc:docMk/>
            <pc:sldMk cId="782119317" sldId="261"/>
            <ac:spMk id="9" creationId="{9C6DD9D7-0204-4EB5-9BF7-16D296335A9B}"/>
          </ac:spMkLst>
        </pc:spChg>
        <pc:spChg chg="del">
          <ac:chgData name="Brian William Stacy" userId="fd07b841-3130-410c-a8d3-61df16c2fbd6" providerId="ADAL" clId="{66818DF3-AEF8-460D-A083-1A4989D75C6F}" dt="2021-04-20T10:39:43.682" v="36" actId="478"/>
          <ac:spMkLst>
            <pc:docMk/>
            <pc:sldMk cId="782119317" sldId="261"/>
            <ac:spMk id="26" creationId="{EDA7CE5F-0C7C-4926-9AA8-F4F855F2DC6A}"/>
          </ac:spMkLst>
        </pc:spChg>
        <pc:spChg chg="del">
          <ac:chgData name="Brian William Stacy" userId="fd07b841-3130-410c-a8d3-61df16c2fbd6" providerId="ADAL" clId="{66818DF3-AEF8-460D-A083-1A4989D75C6F}" dt="2021-04-20T10:39:46.183" v="40" actId="478"/>
          <ac:spMkLst>
            <pc:docMk/>
            <pc:sldMk cId="782119317" sldId="261"/>
            <ac:spMk id="27" creationId="{E32F18D6-AD94-48E3-B07F-33E82C083DA0}"/>
          </ac:spMkLst>
        </pc:spChg>
        <pc:spChg chg="del">
          <ac:chgData name="Brian William Stacy" userId="fd07b841-3130-410c-a8d3-61df16c2fbd6" providerId="ADAL" clId="{66818DF3-AEF8-460D-A083-1A4989D75C6F}" dt="2021-04-20T10:39:45.568" v="39" actId="478"/>
          <ac:spMkLst>
            <pc:docMk/>
            <pc:sldMk cId="782119317" sldId="261"/>
            <ac:spMk id="28" creationId="{3ECF7F98-53B7-4E7F-9356-B05C33E14D6F}"/>
          </ac:spMkLst>
        </pc:spChg>
        <pc:spChg chg="del">
          <ac:chgData name="Brian William Stacy" userId="fd07b841-3130-410c-a8d3-61df16c2fbd6" providerId="ADAL" clId="{66818DF3-AEF8-460D-A083-1A4989D75C6F}" dt="2021-04-20T10:39:44.985" v="38" actId="478"/>
          <ac:spMkLst>
            <pc:docMk/>
            <pc:sldMk cId="782119317" sldId="261"/>
            <ac:spMk id="29" creationId="{FEF5459C-6180-48A7-90D6-25BE371B0BCA}"/>
          </ac:spMkLst>
        </pc:spChg>
        <pc:spChg chg="del">
          <ac:chgData name="Brian William Stacy" userId="fd07b841-3130-410c-a8d3-61df16c2fbd6" providerId="ADAL" clId="{66818DF3-AEF8-460D-A083-1A4989D75C6F}" dt="2021-04-20T10:39:44.434" v="37" actId="478"/>
          <ac:spMkLst>
            <pc:docMk/>
            <pc:sldMk cId="782119317" sldId="261"/>
            <ac:spMk id="30" creationId="{C43E1C7F-D94A-4AD5-8BA3-5A2829FB7BEF}"/>
          </ac:spMkLst>
        </pc:spChg>
        <pc:spChg chg="del">
          <ac:chgData name="Brian William Stacy" userId="fd07b841-3130-410c-a8d3-61df16c2fbd6" providerId="ADAL" clId="{66818DF3-AEF8-460D-A083-1A4989D75C6F}" dt="2021-04-20T10:39:48.423" v="43" actId="478"/>
          <ac:spMkLst>
            <pc:docMk/>
            <pc:sldMk cId="782119317" sldId="261"/>
            <ac:spMk id="31" creationId="{40016E4F-0C36-4CE4-A883-ECFEC503B4ED}"/>
          </ac:spMkLst>
        </pc:spChg>
        <pc:spChg chg="del">
          <ac:chgData name="Brian William Stacy" userId="fd07b841-3130-410c-a8d3-61df16c2fbd6" providerId="ADAL" clId="{66818DF3-AEF8-460D-A083-1A4989D75C6F}" dt="2021-04-20T10:39:49.044" v="44" actId="478"/>
          <ac:spMkLst>
            <pc:docMk/>
            <pc:sldMk cId="782119317" sldId="261"/>
            <ac:spMk id="32" creationId="{FD0D3FFB-892B-4799-BC99-8138C20CC657}"/>
          </ac:spMkLst>
        </pc:spChg>
        <pc:spChg chg="del">
          <ac:chgData name="Brian William Stacy" userId="fd07b841-3130-410c-a8d3-61df16c2fbd6" providerId="ADAL" clId="{66818DF3-AEF8-460D-A083-1A4989D75C6F}" dt="2021-04-20T10:39:49.767" v="45" actId="478"/>
          <ac:spMkLst>
            <pc:docMk/>
            <pc:sldMk cId="782119317" sldId="261"/>
            <ac:spMk id="33" creationId="{5C51C9BE-D2E9-4399-A7D5-C1BE3D740242}"/>
          </ac:spMkLst>
        </pc:spChg>
        <pc:spChg chg="del">
          <ac:chgData name="Brian William Stacy" userId="fd07b841-3130-410c-a8d3-61df16c2fbd6" providerId="ADAL" clId="{66818DF3-AEF8-460D-A083-1A4989D75C6F}" dt="2021-04-20T10:39:50.209" v="46" actId="478"/>
          <ac:spMkLst>
            <pc:docMk/>
            <pc:sldMk cId="782119317" sldId="261"/>
            <ac:spMk id="34" creationId="{2EC26070-E9DB-4572-BB66-B5FCE2F9C82E}"/>
          </ac:spMkLst>
        </pc:spChg>
        <pc:spChg chg="del">
          <ac:chgData name="Brian William Stacy" userId="fd07b841-3130-410c-a8d3-61df16c2fbd6" providerId="ADAL" clId="{66818DF3-AEF8-460D-A083-1A4989D75C6F}" dt="2021-04-20T10:39:41.713" v="33" actId="478"/>
          <ac:spMkLst>
            <pc:docMk/>
            <pc:sldMk cId="782119317" sldId="261"/>
            <ac:spMk id="45" creationId="{7AD47558-87C9-4B91-A3CD-A3AA8966FF6B}"/>
          </ac:spMkLst>
        </pc:spChg>
        <pc:spChg chg="del">
          <ac:chgData name="Brian William Stacy" userId="fd07b841-3130-410c-a8d3-61df16c2fbd6" providerId="ADAL" clId="{66818DF3-AEF8-460D-A083-1A4989D75C6F}" dt="2021-04-20T10:39:42.424" v="34" actId="478"/>
          <ac:spMkLst>
            <pc:docMk/>
            <pc:sldMk cId="782119317" sldId="261"/>
            <ac:spMk id="46" creationId="{4C838485-2549-45F6-ADBC-043EA0CC8AFB}"/>
          </ac:spMkLst>
        </pc:spChg>
        <pc:spChg chg="del">
          <ac:chgData name="Brian William Stacy" userId="fd07b841-3130-410c-a8d3-61df16c2fbd6" providerId="ADAL" clId="{66818DF3-AEF8-460D-A083-1A4989D75C6F}" dt="2021-04-20T10:39:43.050" v="35" actId="478"/>
          <ac:spMkLst>
            <pc:docMk/>
            <pc:sldMk cId="782119317" sldId="261"/>
            <ac:spMk id="47" creationId="{9919CEEC-9A83-4201-8148-D64DFA66CDBD}"/>
          </ac:spMkLst>
        </pc:spChg>
        <pc:spChg chg="del">
          <ac:chgData name="Brian William Stacy" userId="fd07b841-3130-410c-a8d3-61df16c2fbd6" providerId="ADAL" clId="{66818DF3-AEF8-460D-A083-1A4989D75C6F}" dt="2021-04-20T10:39:50.912" v="47" actId="478"/>
          <ac:spMkLst>
            <pc:docMk/>
            <pc:sldMk cId="782119317" sldId="261"/>
            <ac:spMk id="57" creationId="{1D700F5E-4140-46D9-9CA9-E940198F7F55}"/>
          </ac:spMkLst>
        </pc:spChg>
      </pc:sldChg>
      <pc:sldChg chg="delSp modSp add mod">
        <pc:chgData name="Brian William Stacy" userId="fd07b841-3130-410c-a8d3-61df16c2fbd6" providerId="ADAL" clId="{66818DF3-AEF8-460D-A083-1A4989D75C6F}" dt="2021-04-20T10:40:15.263" v="63" actId="478"/>
        <pc:sldMkLst>
          <pc:docMk/>
          <pc:sldMk cId="3557197268" sldId="262"/>
        </pc:sldMkLst>
        <pc:spChg chg="del mod">
          <ac:chgData name="Brian William Stacy" userId="fd07b841-3130-410c-a8d3-61df16c2fbd6" providerId="ADAL" clId="{66818DF3-AEF8-460D-A083-1A4989D75C6F}" dt="2021-04-20T10:40:05.079" v="51" actId="478"/>
          <ac:spMkLst>
            <pc:docMk/>
            <pc:sldMk cId="3557197268" sldId="262"/>
            <ac:spMk id="7" creationId="{F4622476-78A6-40A6-A7EF-2551DCE7F698}"/>
          </ac:spMkLst>
        </pc:spChg>
        <pc:spChg chg="del">
          <ac:chgData name="Brian William Stacy" userId="fd07b841-3130-410c-a8d3-61df16c2fbd6" providerId="ADAL" clId="{66818DF3-AEF8-460D-A083-1A4989D75C6F}" dt="2021-04-20T10:40:04.200" v="50" actId="478"/>
          <ac:spMkLst>
            <pc:docMk/>
            <pc:sldMk cId="3557197268" sldId="262"/>
            <ac:spMk id="9" creationId="{9C6DD9D7-0204-4EB5-9BF7-16D296335A9B}"/>
          </ac:spMkLst>
        </pc:spChg>
        <pc:spChg chg="del">
          <ac:chgData name="Brian William Stacy" userId="fd07b841-3130-410c-a8d3-61df16c2fbd6" providerId="ADAL" clId="{66818DF3-AEF8-460D-A083-1A4989D75C6F}" dt="2021-04-20T10:40:06.072" v="52" actId="478"/>
          <ac:spMkLst>
            <pc:docMk/>
            <pc:sldMk cId="3557197268" sldId="262"/>
            <ac:spMk id="27" creationId="{E32F18D6-AD94-48E3-B07F-33E82C083DA0}"/>
          </ac:spMkLst>
        </pc:spChg>
        <pc:spChg chg="del">
          <ac:chgData name="Brian William Stacy" userId="fd07b841-3130-410c-a8d3-61df16c2fbd6" providerId="ADAL" clId="{66818DF3-AEF8-460D-A083-1A4989D75C6F}" dt="2021-04-20T10:40:09.786" v="55" actId="478"/>
          <ac:spMkLst>
            <pc:docMk/>
            <pc:sldMk cId="3557197268" sldId="262"/>
            <ac:spMk id="28" creationId="{3ECF7F98-53B7-4E7F-9356-B05C33E14D6F}"/>
          </ac:spMkLst>
        </pc:spChg>
        <pc:spChg chg="del">
          <ac:chgData name="Brian William Stacy" userId="fd07b841-3130-410c-a8d3-61df16c2fbd6" providerId="ADAL" clId="{66818DF3-AEF8-460D-A083-1A4989D75C6F}" dt="2021-04-20T10:40:11.403" v="57" actId="478"/>
          <ac:spMkLst>
            <pc:docMk/>
            <pc:sldMk cId="3557197268" sldId="262"/>
            <ac:spMk id="29" creationId="{FEF5459C-6180-48A7-90D6-25BE371B0BCA}"/>
          </ac:spMkLst>
        </pc:spChg>
        <pc:spChg chg="del">
          <ac:chgData name="Brian William Stacy" userId="fd07b841-3130-410c-a8d3-61df16c2fbd6" providerId="ADAL" clId="{66818DF3-AEF8-460D-A083-1A4989D75C6F}" dt="2021-04-20T10:40:13.304" v="60" actId="478"/>
          <ac:spMkLst>
            <pc:docMk/>
            <pc:sldMk cId="3557197268" sldId="262"/>
            <ac:spMk id="30" creationId="{C43E1C7F-D94A-4AD5-8BA3-5A2829FB7BEF}"/>
          </ac:spMkLst>
        </pc:spChg>
        <pc:spChg chg="del mod">
          <ac:chgData name="Brian William Stacy" userId="fd07b841-3130-410c-a8d3-61df16c2fbd6" providerId="ADAL" clId="{66818DF3-AEF8-460D-A083-1A4989D75C6F}" dt="2021-04-20T10:40:08.088" v="54" actId="478"/>
          <ac:spMkLst>
            <pc:docMk/>
            <pc:sldMk cId="3557197268" sldId="262"/>
            <ac:spMk id="31" creationId="{40016E4F-0C36-4CE4-A883-ECFEC503B4ED}"/>
          </ac:spMkLst>
        </pc:spChg>
        <pc:spChg chg="del">
          <ac:chgData name="Brian William Stacy" userId="fd07b841-3130-410c-a8d3-61df16c2fbd6" providerId="ADAL" clId="{66818DF3-AEF8-460D-A083-1A4989D75C6F}" dt="2021-04-20T10:40:10.591" v="56" actId="478"/>
          <ac:spMkLst>
            <pc:docMk/>
            <pc:sldMk cId="3557197268" sldId="262"/>
            <ac:spMk id="32" creationId="{FD0D3FFB-892B-4799-BC99-8138C20CC657}"/>
          </ac:spMkLst>
        </pc:spChg>
        <pc:spChg chg="del">
          <ac:chgData name="Brian William Stacy" userId="fd07b841-3130-410c-a8d3-61df16c2fbd6" providerId="ADAL" clId="{66818DF3-AEF8-460D-A083-1A4989D75C6F}" dt="2021-04-20T10:40:12.042" v="58" actId="478"/>
          <ac:spMkLst>
            <pc:docMk/>
            <pc:sldMk cId="3557197268" sldId="262"/>
            <ac:spMk id="33" creationId="{5C51C9BE-D2E9-4399-A7D5-C1BE3D740242}"/>
          </ac:spMkLst>
        </pc:spChg>
        <pc:spChg chg="del">
          <ac:chgData name="Brian William Stacy" userId="fd07b841-3130-410c-a8d3-61df16c2fbd6" providerId="ADAL" clId="{66818DF3-AEF8-460D-A083-1A4989D75C6F}" dt="2021-04-20T10:40:12.489" v="59" actId="478"/>
          <ac:spMkLst>
            <pc:docMk/>
            <pc:sldMk cId="3557197268" sldId="262"/>
            <ac:spMk id="34" creationId="{2EC26070-E9DB-4572-BB66-B5FCE2F9C82E}"/>
          </ac:spMkLst>
        </pc:spChg>
        <pc:spChg chg="del mod">
          <ac:chgData name="Brian William Stacy" userId="fd07b841-3130-410c-a8d3-61df16c2fbd6" providerId="ADAL" clId="{66818DF3-AEF8-460D-A083-1A4989D75C6F}" dt="2021-04-20T10:40:15.263" v="63" actId="478"/>
          <ac:spMkLst>
            <pc:docMk/>
            <pc:sldMk cId="3557197268" sldId="262"/>
            <ac:spMk id="57" creationId="{1D700F5E-4140-46D9-9CA9-E940198F7F55}"/>
          </ac:spMkLst>
        </pc:spChg>
      </pc:sldChg>
      <pc:sldChg chg="delSp modSp add mod">
        <pc:chgData name="Brian William Stacy" userId="fd07b841-3130-410c-a8d3-61df16c2fbd6" providerId="ADAL" clId="{66818DF3-AEF8-460D-A083-1A4989D75C6F}" dt="2021-04-20T10:40:24.416" v="71" actId="478"/>
        <pc:sldMkLst>
          <pc:docMk/>
          <pc:sldMk cId="2102650989" sldId="263"/>
        </pc:sldMkLst>
        <pc:spChg chg="del">
          <ac:chgData name="Brian William Stacy" userId="fd07b841-3130-410c-a8d3-61df16c2fbd6" providerId="ADAL" clId="{66818DF3-AEF8-460D-A083-1A4989D75C6F}" dt="2021-04-20T10:40:18.639" v="64" actId="478"/>
          <ac:spMkLst>
            <pc:docMk/>
            <pc:sldMk cId="2102650989" sldId="263"/>
            <ac:spMk id="9" creationId="{9C6DD9D7-0204-4EB5-9BF7-16D296335A9B}"/>
          </ac:spMkLst>
        </pc:spChg>
        <pc:spChg chg="del mod">
          <ac:chgData name="Brian William Stacy" userId="fd07b841-3130-410c-a8d3-61df16c2fbd6" providerId="ADAL" clId="{66818DF3-AEF8-460D-A083-1A4989D75C6F}" dt="2021-04-20T10:40:21.144" v="67" actId="478"/>
          <ac:spMkLst>
            <pc:docMk/>
            <pc:sldMk cId="2102650989" sldId="263"/>
            <ac:spMk id="31" creationId="{40016E4F-0C36-4CE4-A883-ECFEC503B4ED}"/>
          </ac:spMkLst>
        </pc:spChg>
        <pc:spChg chg="del">
          <ac:chgData name="Brian William Stacy" userId="fd07b841-3130-410c-a8d3-61df16c2fbd6" providerId="ADAL" clId="{66818DF3-AEF8-460D-A083-1A4989D75C6F}" dt="2021-04-20T10:40:20.560" v="66" actId="478"/>
          <ac:spMkLst>
            <pc:docMk/>
            <pc:sldMk cId="2102650989" sldId="263"/>
            <ac:spMk id="32" creationId="{FD0D3FFB-892B-4799-BC99-8138C20CC657}"/>
          </ac:spMkLst>
        </pc:spChg>
        <pc:spChg chg="del">
          <ac:chgData name="Brian William Stacy" userId="fd07b841-3130-410c-a8d3-61df16c2fbd6" providerId="ADAL" clId="{66818DF3-AEF8-460D-A083-1A4989D75C6F}" dt="2021-04-20T10:40:22.099" v="68" actId="478"/>
          <ac:spMkLst>
            <pc:docMk/>
            <pc:sldMk cId="2102650989" sldId="263"/>
            <ac:spMk id="33" creationId="{5C51C9BE-D2E9-4399-A7D5-C1BE3D740242}"/>
          </ac:spMkLst>
        </pc:spChg>
        <pc:spChg chg="del">
          <ac:chgData name="Brian William Stacy" userId="fd07b841-3130-410c-a8d3-61df16c2fbd6" providerId="ADAL" clId="{66818DF3-AEF8-460D-A083-1A4989D75C6F}" dt="2021-04-20T10:40:22.760" v="69" actId="478"/>
          <ac:spMkLst>
            <pc:docMk/>
            <pc:sldMk cId="2102650989" sldId="263"/>
            <ac:spMk id="34" creationId="{2EC26070-E9DB-4572-BB66-B5FCE2F9C82E}"/>
          </ac:spMkLst>
        </pc:spChg>
        <pc:spChg chg="del mod">
          <ac:chgData name="Brian William Stacy" userId="fd07b841-3130-410c-a8d3-61df16c2fbd6" providerId="ADAL" clId="{66818DF3-AEF8-460D-A083-1A4989D75C6F}" dt="2021-04-20T10:40:24.416" v="71" actId="478"/>
          <ac:spMkLst>
            <pc:docMk/>
            <pc:sldMk cId="2102650989" sldId="263"/>
            <ac:spMk id="57" creationId="{1D700F5E-4140-46D9-9CA9-E940198F7F55}"/>
          </ac:spMkLst>
        </pc:spChg>
      </pc:sldChg>
      <pc:sldChg chg="add">
        <pc:chgData name="Brian William Stacy" userId="fd07b841-3130-410c-a8d3-61df16c2fbd6" providerId="ADAL" clId="{66818DF3-AEF8-460D-A083-1A4989D75C6F}" dt="2021-04-20T10:39:04.140" v="14"/>
        <pc:sldMkLst>
          <pc:docMk/>
          <pc:sldMk cId="261489749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8F45-16BC-4B7E-833A-699463FA2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B3A11-BE5A-4671-9575-7C4672FF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AB34-BC3E-4F7F-87F5-87D1F25E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DF63-A10F-4DB4-976D-5124913E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EF05-38AC-4F83-A018-7C4F61A6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D23E-AD47-4DE0-AA46-8C4A236A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F672C-53CC-4F30-A596-293711A2C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7E53-17A6-4C0E-B05B-A06BAEF5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C622-75B7-4CF3-8DB9-8426A3F0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B45E-3A5A-4BB7-B812-426C13A3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5600-C727-4D9F-8761-67D46EDF7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17A7C-34DB-4074-978A-A7F2ED36B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BE72-CC5B-48AF-B583-3B3F9EAE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AF61-E7C6-42EE-8AB3-2FC8A955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302E-8F22-44B2-852F-13EA238A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05B9-D939-4A96-9D87-0B03D53C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AD4F-4FA2-4F60-8CA2-F8D545D1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D181-C34C-4265-A00E-C227240D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C5B0-1158-4313-83D3-DD4810D9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6FF4-A317-4D9A-83C4-E08E0BE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B304-C522-44E0-95D2-645ECFAC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F2A8-A825-4DD4-8ED6-717C0B5E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44C1-1D0A-453A-A01A-1C7C8031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BC14-CD22-4FD2-881A-B1C4B553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4FDD-F3DD-44E4-97E4-89E7C452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7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6A5-ABF3-46F5-99EF-C91CCFA3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1687-1A54-4DAB-BC1B-8F98C8C88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AB24A-9ED7-4094-8474-2E385112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55804-9129-49CE-BE37-BD45755D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57C5-5073-4FFA-AE44-01FEBEB2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103D7-FC64-4901-A392-69CD68F0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0111-A4F1-4696-8BC9-8BAAF195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7E32E-511B-416B-979F-4D91EC0D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EA1-1CF7-4E5F-A6A9-B39CD8D4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405FE-C4E6-4584-8A3D-309946C8A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01FA6-6169-4AAA-A97E-6639CD287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36EE-EE54-4564-9C78-DF0A0528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0A1C2-3619-4E1A-B2BD-4086EB8F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992CD-A96D-4DAC-8A26-FFBDD19B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9C52-5C25-4AA5-A948-F62D5815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8455C-F321-4997-8377-F5319D2F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E1D48-EF18-4673-9DB7-5583FE64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781EA-58E1-458C-A188-853DEC02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A13C8-C133-45F9-B859-DE2797D4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0F73-736D-4425-8B34-6545A0B3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AD32-EF1A-42EA-845C-5CD8E8D1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BDD9-9A22-4A7B-938C-8B84187C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B5D0-6E4C-4CCC-AFB0-1EF0EE69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9F88B-C25B-4DD3-BC28-7C28D89A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CF76B-49F4-45EA-B848-A1319B5E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E975-7167-484A-883E-7B76E882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796E5-F32A-46AE-AB90-331FE0D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E0C8-37AE-42A2-9AA5-89BD1013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1E0C8-AFD0-4EC8-A60C-D90486ABB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E9CC0-7724-4B6A-B47A-4408F5AD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309C-10FF-4B75-B8A8-83C72EEE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3089F-0EBB-474D-8AC9-9D65FF22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45D91-741D-4074-B5D2-7FCA161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B5D34-1EA6-4A85-8E74-C0D20BC8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891D-3937-4036-9BFA-B4F525A0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F7943-B8B1-4D15-9487-E0EC0249A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E621-1FA9-4D28-BFE7-4C4E8ABFD4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A9E7-07CC-436B-BD0D-73E1052BB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7FEE-6DD6-424E-8F4A-B81DA818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DDC5-CD7D-4A03-B534-ED6E04FA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D2C6F-666A-46FA-B671-C12523D7EB62}"/>
              </a:ext>
            </a:extLst>
          </p:cNvPr>
          <p:cNvSpPr/>
          <p:nvPr/>
        </p:nvSpPr>
        <p:spPr>
          <a:xfrm>
            <a:off x="766350" y="653121"/>
            <a:ext cx="2020389" cy="6008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Pillars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73A22-40A8-46D5-AB0B-2AD38BAEE7B9}"/>
              </a:ext>
            </a:extLst>
          </p:cNvPr>
          <p:cNvSpPr/>
          <p:nvPr/>
        </p:nvSpPr>
        <p:spPr>
          <a:xfrm>
            <a:off x="3091539" y="653121"/>
            <a:ext cx="7959634" cy="6008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244CC-8508-43AE-9720-78CE89F56FA3}"/>
              </a:ext>
            </a:extLst>
          </p:cNvPr>
          <p:cNvSpPr/>
          <p:nvPr/>
        </p:nvSpPr>
        <p:spPr>
          <a:xfrm>
            <a:off x="766349" y="1502212"/>
            <a:ext cx="2020389" cy="69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Use </a:t>
            </a:r>
          </a:p>
          <a:p>
            <a:pPr algn="ctr"/>
            <a:r>
              <a:rPr lang="en-US" dirty="0"/>
              <a:t>(User Types)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6383C-5C79-4F65-96BE-35B4C3B5EFF5}"/>
              </a:ext>
            </a:extLst>
          </p:cNvPr>
          <p:cNvSpPr/>
          <p:nvPr/>
        </p:nvSpPr>
        <p:spPr>
          <a:xfrm>
            <a:off x="766349" y="2468876"/>
            <a:ext cx="2020389" cy="7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Services (Service Types)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A98B8-8362-4D72-92FC-214E60D84C0A}"/>
              </a:ext>
            </a:extLst>
          </p:cNvPr>
          <p:cNvSpPr/>
          <p:nvPr/>
        </p:nvSpPr>
        <p:spPr>
          <a:xfrm>
            <a:off x="766349" y="3496484"/>
            <a:ext cx="2020389" cy="69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Products (Topics)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22476-78A6-40A6-A7EF-2551DCE7F698}"/>
              </a:ext>
            </a:extLst>
          </p:cNvPr>
          <p:cNvSpPr/>
          <p:nvPr/>
        </p:nvSpPr>
        <p:spPr>
          <a:xfrm>
            <a:off x="766351" y="4515402"/>
            <a:ext cx="2020389" cy="761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DD9D7-0204-4EB5-9BF7-16D296335A9B}"/>
              </a:ext>
            </a:extLst>
          </p:cNvPr>
          <p:cNvSpPr/>
          <p:nvPr/>
        </p:nvSpPr>
        <p:spPr>
          <a:xfrm>
            <a:off x="766349" y="5551717"/>
            <a:ext cx="2020389" cy="761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Infrastructure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BEABA-5E7A-4673-BF07-AF0ECFAF720C}"/>
              </a:ext>
            </a:extLst>
          </p:cNvPr>
          <p:cNvSpPr/>
          <p:nvPr/>
        </p:nvSpPr>
        <p:spPr>
          <a:xfrm>
            <a:off x="3089370" y="1632857"/>
            <a:ext cx="1088571" cy="505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Legislature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1C93D-9A9B-46F2-9262-A9DF4AAB62CC}"/>
              </a:ext>
            </a:extLst>
          </p:cNvPr>
          <p:cNvSpPr/>
          <p:nvPr/>
        </p:nvSpPr>
        <p:spPr>
          <a:xfrm>
            <a:off x="4484914" y="1632857"/>
            <a:ext cx="1088571" cy="505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D0DDF-7FC7-4303-8E28-11FD24057329}"/>
              </a:ext>
            </a:extLst>
          </p:cNvPr>
          <p:cNvSpPr/>
          <p:nvPr/>
        </p:nvSpPr>
        <p:spPr>
          <a:xfrm>
            <a:off x="5876112" y="1632857"/>
            <a:ext cx="1349827" cy="505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Civil Society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C0E1C-8ACE-404A-AF6E-457C7376CB1E}"/>
              </a:ext>
            </a:extLst>
          </p:cNvPr>
          <p:cNvSpPr/>
          <p:nvPr/>
        </p:nvSpPr>
        <p:spPr>
          <a:xfrm>
            <a:off x="7528566" y="1637211"/>
            <a:ext cx="1123404" cy="505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Academia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CEDF0-36BB-41F6-BF06-F7EF8FB159B4}"/>
              </a:ext>
            </a:extLst>
          </p:cNvPr>
          <p:cNvSpPr/>
          <p:nvPr/>
        </p:nvSpPr>
        <p:spPr>
          <a:xfrm>
            <a:off x="8954592" y="1502212"/>
            <a:ext cx="2096580" cy="69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International Bodies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E0D19-7A1E-410D-A877-1E2A6E84EDF3}"/>
              </a:ext>
            </a:extLst>
          </p:cNvPr>
          <p:cNvSpPr/>
          <p:nvPr/>
        </p:nvSpPr>
        <p:spPr>
          <a:xfrm>
            <a:off x="3089365" y="1502211"/>
            <a:ext cx="1088571" cy="69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Legislature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CA93B2-1886-41BB-A1B7-4F4C7470B6F2}"/>
              </a:ext>
            </a:extLst>
          </p:cNvPr>
          <p:cNvSpPr/>
          <p:nvPr/>
        </p:nvSpPr>
        <p:spPr>
          <a:xfrm>
            <a:off x="4484909" y="1502211"/>
            <a:ext cx="1088571" cy="69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AC5DD7-8E04-442B-B077-0B20938A751A}"/>
              </a:ext>
            </a:extLst>
          </p:cNvPr>
          <p:cNvSpPr/>
          <p:nvPr/>
        </p:nvSpPr>
        <p:spPr>
          <a:xfrm>
            <a:off x="5876107" y="1502211"/>
            <a:ext cx="1349827" cy="69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Civil Society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6BB6C0-FDA1-4878-9F38-F29C201259E5}"/>
              </a:ext>
            </a:extLst>
          </p:cNvPr>
          <p:cNvSpPr/>
          <p:nvPr/>
        </p:nvSpPr>
        <p:spPr>
          <a:xfrm>
            <a:off x="7528561" y="1506565"/>
            <a:ext cx="1123404" cy="69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Academia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9609F-46F5-474D-80F2-7E786CBF2DE6}"/>
              </a:ext>
            </a:extLst>
          </p:cNvPr>
          <p:cNvSpPr/>
          <p:nvPr/>
        </p:nvSpPr>
        <p:spPr>
          <a:xfrm>
            <a:off x="3089366" y="2477582"/>
            <a:ext cx="1391198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Quality of Data Releases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1E9BB-A9FE-4E29-92FF-9DCF4DFEB6BE}"/>
              </a:ext>
            </a:extLst>
          </p:cNvPr>
          <p:cNvSpPr/>
          <p:nvPr/>
        </p:nvSpPr>
        <p:spPr>
          <a:xfrm>
            <a:off x="4783193" y="2477582"/>
            <a:ext cx="1391198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Richness and Openness of Online Access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D66EEC-5A4B-4A3C-AADC-75624CCF79AA}"/>
              </a:ext>
            </a:extLst>
          </p:cNvPr>
          <p:cNvSpPr/>
          <p:nvPr/>
        </p:nvSpPr>
        <p:spPr>
          <a:xfrm>
            <a:off x="6477020" y="2468874"/>
            <a:ext cx="2246791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Effectiveness of Advisory and Analytical Services Related to Statistics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CF349D-FE80-4020-9693-87393D11AFD8}"/>
              </a:ext>
            </a:extLst>
          </p:cNvPr>
          <p:cNvSpPr/>
          <p:nvPr/>
        </p:nvSpPr>
        <p:spPr>
          <a:xfrm>
            <a:off x="9026440" y="2477582"/>
            <a:ext cx="2024733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Availability and Use of Data Access 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A7CE5F-0C7C-4926-9AA8-F4F855F2DC6A}"/>
              </a:ext>
            </a:extLst>
          </p:cNvPr>
          <p:cNvSpPr/>
          <p:nvPr/>
        </p:nvSpPr>
        <p:spPr>
          <a:xfrm>
            <a:off x="9562011" y="3357167"/>
            <a:ext cx="1489166" cy="1001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Human rights of women and child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F18D6-AD94-48E3-B07F-33E82C083DA0}"/>
              </a:ext>
            </a:extLst>
          </p:cNvPr>
          <p:cNvSpPr/>
          <p:nvPr/>
        </p:nvSpPr>
        <p:spPr>
          <a:xfrm>
            <a:off x="3089370" y="4515401"/>
            <a:ext cx="2020389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Office (Censuses and Surveys)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CF7F98-53B7-4E7F-9356-B05C33E14D6F}"/>
              </a:ext>
            </a:extLst>
          </p:cNvPr>
          <p:cNvSpPr/>
          <p:nvPr/>
        </p:nvSpPr>
        <p:spPr>
          <a:xfrm>
            <a:off x="5388453" y="4519755"/>
            <a:ext cx="1604550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Administrative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F5459C-6180-48A7-90D6-25BE371B0BCA}"/>
              </a:ext>
            </a:extLst>
          </p:cNvPr>
          <p:cNvSpPr/>
          <p:nvPr/>
        </p:nvSpPr>
        <p:spPr>
          <a:xfrm>
            <a:off x="7271695" y="4524109"/>
            <a:ext cx="1349827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Geospatial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E1C7F-D94A-4AD5-8BA3-5A2829FB7BEF}"/>
              </a:ext>
            </a:extLst>
          </p:cNvPr>
          <p:cNvSpPr/>
          <p:nvPr/>
        </p:nvSpPr>
        <p:spPr>
          <a:xfrm>
            <a:off x="8900214" y="4515401"/>
            <a:ext cx="2150963" cy="761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Private Sector Data/ Citizen Generated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016E4F-0C36-4CE4-A883-ECFEC503B4ED}"/>
              </a:ext>
            </a:extLst>
          </p:cNvPr>
          <p:cNvSpPr/>
          <p:nvPr/>
        </p:nvSpPr>
        <p:spPr>
          <a:xfrm>
            <a:off x="3089370" y="5543010"/>
            <a:ext cx="1604550" cy="761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Legislation and Governance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0D3FFB-892B-4799-BC99-8138C20CC657}"/>
              </a:ext>
            </a:extLst>
          </p:cNvPr>
          <p:cNvSpPr/>
          <p:nvPr/>
        </p:nvSpPr>
        <p:spPr>
          <a:xfrm>
            <a:off x="4993277" y="5551715"/>
            <a:ext cx="1508743" cy="753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Standards and Methods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51C9BE-D2E9-4399-A7D5-C1BE3D740242}"/>
              </a:ext>
            </a:extLst>
          </p:cNvPr>
          <p:cNvSpPr/>
          <p:nvPr/>
        </p:nvSpPr>
        <p:spPr>
          <a:xfrm>
            <a:off x="6801378" y="5543010"/>
            <a:ext cx="600912" cy="761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Skills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C26070-E9DB-4572-BB66-B5FCE2F9C82E}"/>
              </a:ext>
            </a:extLst>
          </p:cNvPr>
          <p:cNvSpPr/>
          <p:nvPr/>
        </p:nvSpPr>
        <p:spPr>
          <a:xfrm>
            <a:off x="7701647" y="5543005"/>
            <a:ext cx="1180015" cy="761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Partnership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D47558-87C9-4B91-A3CD-A3AA8966FF6B}"/>
              </a:ext>
            </a:extLst>
          </p:cNvPr>
          <p:cNvSpPr/>
          <p:nvPr/>
        </p:nvSpPr>
        <p:spPr>
          <a:xfrm>
            <a:off x="3089369" y="3361521"/>
            <a:ext cx="1604550" cy="1001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Economic structures and access to resources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838485-2549-45F6-ADBC-043EA0CC8AFB}"/>
              </a:ext>
            </a:extLst>
          </p:cNvPr>
          <p:cNvSpPr/>
          <p:nvPr/>
        </p:nvSpPr>
        <p:spPr>
          <a:xfrm>
            <a:off x="4993277" y="3357166"/>
            <a:ext cx="1038490" cy="1001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19CEEC-9A83-4201-8148-D64DFA66CDBD}"/>
              </a:ext>
            </a:extLst>
          </p:cNvPr>
          <p:cNvSpPr/>
          <p:nvPr/>
        </p:nvSpPr>
        <p:spPr>
          <a:xfrm>
            <a:off x="6314548" y="3361520"/>
            <a:ext cx="1300846" cy="1001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 and related services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700F5E-4140-46D9-9CA9-E940198F7F55}"/>
              </a:ext>
            </a:extLst>
          </p:cNvPr>
          <p:cNvSpPr/>
          <p:nvPr/>
        </p:nvSpPr>
        <p:spPr>
          <a:xfrm>
            <a:off x="9181020" y="5551715"/>
            <a:ext cx="1870157" cy="761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Finance (Domestically and from Donors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544D2D-B54C-4497-B39C-C9E90452CED2}"/>
              </a:ext>
            </a:extLst>
          </p:cNvPr>
          <p:cNvSpPr/>
          <p:nvPr/>
        </p:nvSpPr>
        <p:spPr>
          <a:xfrm>
            <a:off x="7971099" y="3357167"/>
            <a:ext cx="1300846" cy="1001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life and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26926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William Stacy</dc:creator>
  <cp:lastModifiedBy>Brian William Stacy</cp:lastModifiedBy>
  <cp:revision>9</cp:revision>
  <dcterms:created xsi:type="dcterms:W3CDTF">2021-02-08T18:36:18Z</dcterms:created>
  <dcterms:modified xsi:type="dcterms:W3CDTF">2021-07-15T19:46:57Z</dcterms:modified>
</cp:coreProperties>
</file>