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DUA_pptx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measure of data use by academia for each country</a:t>
            </a:r>
          </a:p>
          <a:p>
            <a:pPr lvl="0"/>
            <a:r>
              <a:rPr/>
              <a:t>Train machine learning model on 900 human coded articles</a:t>
            </a:r>
          </a:p>
          <a:p>
            <a:pPr lvl="1"/>
            <a:r>
              <a:rPr/>
              <a:t>87% accuracy when tested against hold-out set of 2,600 human coded articles</a:t>
            </a:r>
          </a:p>
          <a:p>
            <a:pPr lvl="1"/>
            <a:r>
              <a:rPr/>
              <a:t>Country rankings correlated 0.99</a:t>
            </a:r>
          </a:p>
          <a:p>
            <a:pPr lvl="0"/>
            <a:r>
              <a:rPr/>
              <a:t>Apply to corpus of 1 million academic articles</a:t>
            </a:r>
          </a:p>
          <a:p>
            <a:pPr lvl="1"/>
            <a:r>
              <a:rPr/>
              <a:t>Database: Semantic Scholar (s2orc)</a:t>
            </a:r>
          </a:p>
          <a:p>
            <a:pPr lvl="1"/>
            <a:r>
              <a:rPr/>
              <a:t>Language: English</a:t>
            </a:r>
          </a:p>
          <a:p>
            <a:pPr lvl="1"/>
            <a:r>
              <a:rPr/>
              <a:t>Time period: 2000-2020</a:t>
            </a:r>
          </a:p>
          <a:p>
            <a:pPr lvl="1"/>
            <a:r>
              <a:rPr/>
              <a:t>Subjects: Medicine, Economics, Psychology, Sociology, Political Science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Articles Example - No Data Use</a:t>
            </a:r>
          </a:p>
        </p:txBody>
      </p:sp>
      <p:pic>
        <p:nvPicPr>
          <p:cNvPr descr="./article_example_no_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193800"/>
            <a:ext cx="579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Deserts, Oasis, Oceans, and Swamps</a:t>
            </a:r>
          </a:p>
        </p:txBody>
      </p:sp>
      <p:pic>
        <p:nvPicPr>
          <p:cNvPr descr="dua_pptx_files/figure-pptx/fig-deser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DUA_pptx</dc:title>
  <dc:creator/>
  <cp:keywords/>
  <dcterms:created xsi:type="dcterms:W3CDTF">2023-06-06T13:40:02Z</dcterms:created>
  <dcterms:modified xsi:type="dcterms:W3CDTF">2023-06-06T13:40:02Z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