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3"/>
  </p:normalViewPr>
  <p:slideViewPr>
    <p:cSldViewPr snapToGrid="0">
      <p:cViewPr varScale="1">
        <p:scale>
          <a:sx n="118" d="100"/>
          <a:sy n="118" d="100"/>
        </p:scale>
        <p:origin x="9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A2908-389B-238B-77AD-EA66C603C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E6286-BFD4-8D14-8716-9DF83572C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26BA6-334D-8399-E024-F3E8E96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51B3-5BEC-7C40-A50E-1796F062A998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10A21-3F2A-2D1A-BC71-8AADEAFCB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8AA3E-E56A-3A4E-B0A0-E458D22A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8FC3-D232-F04D-8E06-874435E92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58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BEC20-BE28-32CD-C769-10FDBC818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28A15-F309-C759-7C05-C2BC8752A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5C5D3-3915-CF7A-E3A6-B6B5F4F42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51B3-5BEC-7C40-A50E-1796F062A998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586EA-E323-1032-133E-F976ECB05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F4132-03E4-845C-E810-28D200F8B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8FC3-D232-F04D-8E06-874435E92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68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130FF8-2E7B-5C1C-E4E1-3532541B6B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0CE225-DE77-0474-8401-9C35C8345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B156D-3EA9-59E7-096B-8DFD8FB28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51B3-5BEC-7C40-A50E-1796F062A998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ACEA5-68B5-9E48-AC07-7207A1CA1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97712-1456-5A70-9EAB-AF69AA8AE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8FC3-D232-F04D-8E06-874435E92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06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2CD9-50CE-B2DA-4FAA-998C1C90B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84D76-B51B-9571-F410-7AA1E2A20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0EB62-8FA4-7902-8074-1C914C86D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51B3-5BEC-7C40-A50E-1796F062A998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ED91D-0B1D-A8B3-6556-58B187B79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DC1CF-2E86-49F6-9A38-0BDBD04F7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8FC3-D232-F04D-8E06-874435E92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9E1F9-9485-88DB-D5C8-7720B2FFD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03E4B-5EB8-0C65-3116-F39CC8989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1E1A3-13CB-2507-3075-70B1F0382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51B3-5BEC-7C40-A50E-1796F062A998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06986-0CD0-14E2-633D-83238CFF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14AFE-A8E7-FB40-AF48-B11CF0675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8FC3-D232-F04D-8E06-874435E92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12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BD6D3-0E36-AFDD-A846-192052BE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48662-E6E8-0AA0-E587-C72B51ED92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C9BB9-76FC-6CDD-8A51-1DBAE206F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2526F-F142-3662-21B5-4AF59880E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51B3-5BEC-7C40-A50E-1796F062A998}" type="datetimeFigureOut">
              <a:rPr lang="en-US" smtClean="0"/>
              <a:t>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4C9A7-8832-D016-8611-B45507879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5685D-C452-08C1-0CB1-4E916F931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8FC3-D232-F04D-8E06-874435E92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24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13C22-06A5-907A-A926-0E18119BD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062E4-F8A8-60DF-72F0-91B2E7003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30114-B304-7A89-944D-BA2D607A6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BDB647-9EEA-4A21-8480-2C6269C23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E31C02-8472-ED57-32F6-5610BCBA2E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713F0-14B4-6528-0CE2-6AC355BA2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51B3-5BEC-7C40-A50E-1796F062A998}" type="datetimeFigureOut">
              <a:rPr lang="en-US" smtClean="0"/>
              <a:t>2/1/24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1FD5B9-D83A-67B9-7809-BC61018CC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E94CBA-4DF8-592C-74EC-2D81528AC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8FC3-D232-F04D-8E06-874435E92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68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1D54B-2AE2-5B0D-522A-765BA8218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3C396A-9572-CE7A-A520-72AC92708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51B3-5BEC-7C40-A50E-1796F062A998}" type="datetimeFigureOut">
              <a:rPr lang="en-US" smtClean="0"/>
              <a:t>2/1/24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2DA112-9E1C-0A0A-C0CB-991401B43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CBCAA-DC84-DC69-C169-6817C52C6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8FC3-D232-F04D-8E06-874435E92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12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1A1062-369A-45E5-D350-D2FCE71E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51B3-5BEC-7C40-A50E-1796F062A998}" type="datetimeFigureOut">
              <a:rPr lang="en-US" smtClean="0"/>
              <a:t>2/1/24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2FFC33-3A4E-F1C4-46B2-D4EBC816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7FB1F-45F9-53CF-1266-64F9BD928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8FC3-D232-F04D-8E06-874435E92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43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B4326-3889-0098-E18E-9EC40B6AC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FF0CF-CB2E-2D8A-35EB-2CACB8CE6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A3EB8-93A3-66F7-890B-8CCE87E86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3457A-20EF-1162-96B7-6A8206C6F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51B3-5BEC-7C40-A50E-1796F062A998}" type="datetimeFigureOut">
              <a:rPr lang="en-US" smtClean="0"/>
              <a:t>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F386D-74E0-35C6-88AC-6FF6E5C20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7C36E-A92E-214C-21F0-251A70766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8FC3-D232-F04D-8E06-874435E92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13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8E766-6C18-03B1-A3CD-594565603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56FAA5-7F0A-4F60-C6A6-13E91161BF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66082B-D21F-BA3D-3CD2-9864BF7CC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BA0E5-CA85-1E53-C0F8-50A182277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51B3-5BEC-7C40-A50E-1796F062A998}" type="datetimeFigureOut">
              <a:rPr lang="en-US" smtClean="0"/>
              <a:t>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61F1A-2D05-9A17-C2BC-635A22812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8BB01-0B35-5E6B-01D7-6C20C91B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8FC3-D232-F04D-8E06-874435E92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6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1FF5E5-5BB6-2E58-9FA8-146FBA3A6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8A8CB-0AD5-035D-7B2B-CECAC1EF1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149ED-46C7-E134-1066-03DB95CC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D51B3-5BEC-7C40-A50E-1796F062A998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89909-0BBF-8D42-A1CB-B889E38D7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16517-8555-6C91-FF4A-1260B4DAED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28FC3-D232-F04D-8E06-874435E92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14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744CF8-1147-8CCF-CD88-6163FF05A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441"/>
            <a:ext cx="10515600" cy="745218"/>
          </a:xfrm>
        </p:spPr>
        <p:txBody>
          <a:bodyPr/>
          <a:lstStyle/>
          <a:p>
            <a:r>
              <a:rPr lang="en-US" dirty="0"/>
              <a:t>Model planning checklist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2E51AD-6E6C-90A7-E619-035766C56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81743"/>
            <a:ext cx="11800114" cy="5715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 Identify </a:t>
            </a:r>
            <a:r>
              <a:rPr lang="en-US" b="1" dirty="0"/>
              <a:t>response variable </a:t>
            </a:r>
            <a:r>
              <a:rPr lang="en-US" dirty="0"/>
              <a:t>and </a:t>
            </a:r>
            <a:r>
              <a:rPr lang="en-US" b="1" dirty="0"/>
              <a:t>key predictor </a:t>
            </a:r>
            <a:r>
              <a:rPr lang="en-US" dirty="0"/>
              <a:t>of interest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Are there any </a:t>
            </a:r>
            <a:r>
              <a:rPr lang="en-US" b="1" dirty="0"/>
              <a:t>confounding variables</a:t>
            </a:r>
            <a:r>
              <a:rPr lang="en-US" dirty="0"/>
              <a:t> (which affect </a:t>
            </a:r>
            <a:r>
              <a:rPr lang="en-US" i="1" dirty="0"/>
              <a:t>both</a:t>
            </a:r>
            <a:r>
              <a:rPr lang="en-US" dirty="0"/>
              <a:t> predictor &amp; response)?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b="1" dirty="0"/>
              <a:t>Confounders must be included </a:t>
            </a:r>
            <a:r>
              <a:rPr lang="en-US" dirty="0"/>
              <a:t>in the model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Are there any </a:t>
            </a:r>
            <a:r>
              <a:rPr lang="en-US" b="1" dirty="0"/>
              <a:t>colliders </a:t>
            </a:r>
            <a:r>
              <a:rPr lang="en-US" dirty="0"/>
              <a:t>(which are affected by both predictor &amp; response)?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b="1" dirty="0"/>
              <a:t>Colliders must be excluded </a:t>
            </a:r>
            <a:r>
              <a:rPr lang="en-US" dirty="0"/>
              <a:t>from the model 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Are there any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moderators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of the predictor-response relationship? We’ll learn about this later…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Are there any </a:t>
            </a:r>
            <a:r>
              <a:rPr lang="en-US" b="1" dirty="0"/>
              <a:t>precision covariates</a:t>
            </a:r>
            <a:r>
              <a:rPr lang="en-US" dirty="0"/>
              <a:t> (which affect the response only)?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b="1" dirty="0"/>
              <a:t>Include as many precision covariates</a:t>
            </a:r>
            <a:r>
              <a:rPr lang="en-US" dirty="0"/>
              <a:t> in </a:t>
            </a:r>
            <a:r>
              <a:rPr lang="en-US"/>
              <a:t>the model as </a:t>
            </a:r>
            <a:r>
              <a:rPr lang="en-US" dirty="0"/>
              <a:t>dataset size allows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Are there </a:t>
            </a:r>
            <a:r>
              <a:rPr lang="en-US" b="1" dirty="0"/>
              <a:t>mediation chains</a:t>
            </a:r>
            <a:r>
              <a:rPr lang="en-US" dirty="0"/>
              <a:t> </a:t>
            </a:r>
            <a:r>
              <a:rPr lang="en-US" sz="2400" dirty="0"/>
              <a:t>(where one variable affects another affects another…)?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 If there are </a:t>
            </a:r>
            <a:r>
              <a:rPr lang="en-US" b="1" dirty="0"/>
              <a:t>branches:</a:t>
            </a:r>
            <a:r>
              <a:rPr lang="en-US" dirty="0"/>
              <a:t> </a:t>
            </a:r>
            <a:r>
              <a:rPr lang="en-US" b="1" i="1" dirty="0"/>
              <a:t>decide</a:t>
            </a:r>
            <a:r>
              <a:rPr lang="en-US" dirty="0"/>
              <a:t> whether to choose one variable to measure total effect or include multiple predictors to separate partial effects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 If there is </a:t>
            </a:r>
            <a:r>
              <a:rPr lang="en-US" b="1" dirty="0"/>
              <a:t>one straight chain:</a:t>
            </a:r>
            <a:r>
              <a:rPr lang="en-US" dirty="0"/>
              <a:t> </a:t>
            </a:r>
            <a:r>
              <a:rPr lang="en-US" b="1" i="1" dirty="0"/>
              <a:t>choose one</a:t>
            </a:r>
            <a:r>
              <a:rPr lang="en-US" i="1" dirty="0"/>
              <a:t> </a:t>
            </a:r>
            <a:r>
              <a:rPr lang="en-US" dirty="0"/>
              <a:t>variable to measure total effect</a:t>
            </a:r>
            <a:endParaRPr lang="en-US" i="1" dirty="0"/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002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151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Model planning checklist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planning checklist</dc:title>
  <dc:creator>Stacy DeRuiter</dc:creator>
  <cp:lastModifiedBy>Stacy DeRuiter</cp:lastModifiedBy>
  <cp:revision>2</cp:revision>
  <dcterms:created xsi:type="dcterms:W3CDTF">2024-02-01T18:03:39Z</dcterms:created>
  <dcterms:modified xsi:type="dcterms:W3CDTF">2024-02-01T18:14:39Z</dcterms:modified>
</cp:coreProperties>
</file>