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402D2-7499-B046-B8A8-0EA836354247}" type="doc">
      <dgm:prSet loTypeId="urn:microsoft.com/office/officeart/2005/8/layout/targe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E5815-112E-4F4D-9AC0-BEDBEDF7AFC9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23220FA0-63D1-304C-854B-E405526A431A}" type="parTrans" cxnId="{DD954B1C-BC5C-804E-A670-565459EEEE36}">
      <dgm:prSet/>
      <dgm:spPr/>
      <dgm:t>
        <a:bodyPr/>
        <a:lstStyle/>
        <a:p>
          <a:endParaRPr lang="en-US"/>
        </a:p>
      </dgm:t>
    </dgm:pt>
    <dgm:pt modelId="{88687CD5-1621-E14D-8089-166878F3D739}" type="sibTrans" cxnId="{DD954B1C-BC5C-804E-A670-565459EEEE36}">
      <dgm:prSet/>
      <dgm:spPr/>
      <dgm:t>
        <a:bodyPr/>
        <a:lstStyle/>
        <a:p>
          <a:endParaRPr lang="en-US"/>
        </a:p>
      </dgm:t>
    </dgm:pt>
    <dgm:pt modelId="{15AB6EB7-728A-D84B-8771-9E4BE80712BB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4CD9149C-99FB-DD44-A0C7-D181E8B72682}" type="parTrans" cxnId="{C1DB8BAC-7533-FA4C-8457-607A74BB23AF}">
      <dgm:prSet/>
      <dgm:spPr/>
      <dgm:t>
        <a:bodyPr/>
        <a:lstStyle/>
        <a:p>
          <a:endParaRPr lang="en-US"/>
        </a:p>
      </dgm:t>
    </dgm:pt>
    <dgm:pt modelId="{FB07E79F-1300-9C4A-8716-FF21A65FC33B}" type="sibTrans" cxnId="{C1DB8BAC-7533-FA4C-8457-607A74BB23AF}">
      <dgm:prSet/>
      <dgm:spPr/>
      <dgm:t>
        <a:bodyPr/>
        <a:lstStyle/>
        <a:p>
          <a:endParaRPr lang="en-US"/>
        </a:p>
      </dgm:t>
    </dgm:pt>
    <dgm:pt modelId="{5CD7465C-C996-F143-8077-33EE58822C1D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BE29419F-E0D7-5F46-AEDC-5BDFA2D93F0F}" type="parTrans" cxnId="{E6804834-AD55-E242-8D39-EE97B359DDC9}">
      <dgm:prSet/>
      <dgm:spPr/>
      <dgm:t>
        <a:bodyPr/>
        <a:lstStyle/>
        <a:p>
          <a:endParaRPr lang="en-US"/>
        </a:p>
      </dgm:t>
    </dgm:pt>
    <dgm:pt modelId="{62397376-C159-684D-B84B-1BC539C58928}" type="sibTrans" cxnId="{E6804834-AD55-E242-8D39-EE97B359DDC9}">
      <dgm:prSet/>
      <dgm:spPr/>
      <dgm:t>
        <a:bodyPr/>
        <a:lstStyle/>
        <a:p>
          <a:endParaRPr lang="en-US"/>
        </a:p>
      </dgm:t>
    </dgm:pt>
    <dgm:pt modelId="{5F3B6818-B9AA-874A-8497-0253927F202E}">
      <dgm:prSet phldrT="[Text]"/>
      <dgm:spPr/>
      <dgm:t>
        <a:bodyPr/>
        <a:lstStyle/>
        <a:p>
          <a:r>
            <a:rPr lang="en-US" dirty="0"/>
            <a:t>Statistical</a:t>
          </a:r>
        </a:p>
      </dgm:t>
    </dgm:pt>
    <dgm:pt modelId="{0A898033-C26A-5D4C-94CA-12B52B786DF3}" type="parTrans" cxnId="{539F6BE5-F690-4546-BBA9-FFA4FED7B379}">
      <dgm:prSet/>
      <dgm:spPr/>
      <dgm:t>
        <a:bodyPr/>
        <a:lstStyle/>
        <a:p>
          <a:endParaRPr lang="en-US"/>
        </a:p>
      </dgm:t>
    </dgm:pt>
    <dgm:pt modelId="{D644677D-1D44-8548-B30F-0EA3CB425CE7}" type="sibTrans" cxnId="{539F6BE5-F690-4546-BBA9-FFA4FED7B379}">
      <dgm:prSet/>
      <dgm:spPr/>
      <dgm:t>
        <a:bodyPr/>
        <a:lstStyle/>
        <a:p>
          <a:endParaRPr lang="en-US"/>
        </a:p>
      </dgm:t>
    </dgm:pt>
    <dgm:pt modelId="{5F8AC3BE-6EB5-6243-B586-39F72043E58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2F03FCE9-FBBF-384F-8E16-1515248F27EE}" type="parTrans" cxnId="{AB95F6B3-F89F-E747-B116-CEAAA5CAF62D}">
      <dgm:prSet/>
      <dgm:spPr/>
      <dgm:t>
        <a:bodyPr/>
        <a:lstStyle/>
        <a:p>
          <a:endParaRPr lang="en-US"/>
        </a:p>
      </dgm:t>
    </dgm:pt>
    <dgm:pt modelId="{3CDAA91B-2F81-C94D-A565-A5231572A790}" type="sibTrans" cxnId="{AB95F6B3-F89F-E747-B116-CEAAA5CAF62D}">
      <dgm:prSet/>
      <dgm:spPr/>
      <dgm:t>
        <a:bodyPr/>
        <a:lstStyle/>
        <a:p>
          <a:endParaRPr lang="en-US"/>
        </a:p>
      </dgm:t>
    </dgm:pt>
    <dgm:pt modelId="{BE490048-40A1-A34A-8B6B-748DA38BB8C0}">
      <dgm:prSet phldrT="[Text]"/>
      <dgm:spPr/>
      <dgm:t>
        <a:bodyPr/>
        <a:lstStyle/>
        <a:p>
          <a:r>
            <a:rPr lang="en-US" dirty="0"/>
            <a:t>Appropriate/Valid</a:t>
          </a:r>
        </a:p>
      </dgm:t>
    </dgm:pt>
    <dgm:pt modelId="{6A349123-86DD-B742-8B6C-D6AC5E752496}" type="parTrans" cxnId="{EAF961A0-D8FD-F448-96E9-79D37D727945}">
      <dgm:prSet/>
      <dgm:spPr/>
      <dgm:t>
        <a:bodyPr/>
        <a:lstStyle/>
        <a:p>
          <a:endParaRPr lang="en-US"/>
        </a:p>
      </dgm:t>
    </dgm:pt>
    <dgm:pt modelId="{D5A1515D-2F79-0F4E-B22F-1144DEEBAEE4}" type="sibTrans" cxnId="{EAF961A0-D8FD-F448-96E9-79D37D727945}">
      <dgm:prSet/>
      <dgm:spPr/>
      <dgm:t>
        <a:bodyPr/>
        <a:lstStyle/>
        <a:p>
          <a:endParaRPr lang="en-US"/>
        </a:p>
      </dgm:t>
    </dgm:pt>
    <dgm:pt modelId="{6A2999E6-0122-A142-8711-7FD5A8E748A6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C83BB683-99D0-724C-814C-8A973EE0CC2B}" type="parTrans" cxnId="{0D608BC4-F9FF-664F-90F3-524AF85ADA31}">
      <dgm:prSet/>
      <dgm:spPr/>
      <dgm:t>
        <a:bodyPr/>
        <a:lstStyle/>
        <a:p>
          <a:endParaRPr lang="en-US"/>
        </a:p>
      </dgm:t>
    </dgm:pt>
    <dgm:pt modelId="{1796DC8F-822E-AE4B-827B-A07DDDBB3012}" type="sibTrans" cxnId="{0D608BC4-F9FF-664F-90F3-524AF85ADA31}">
      <dgm:prSet/>
      <dgm:spPr/>
      <dgm:t>
        <a:bodyPr/>
        <a:lstStyle/>
        <a:p>
          <a:endParaRPr lang="en-US"/>
        </a:p>
      </dgm:t>
    </dgm:pt>
    <dgm:pt modelId="{8D2C1A71-D8D7-B54B-B88D-6AB633932578}" type="pres">
      <dgm:prSet presAssocID="{B9D402D2-7499-B046-B8A8-0EA83635424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8AFEDF9-10C1-C846-8703-D0BF85C1D8E8}" type="pres">
      <dgm:prSet presAssocID="{0F2E5815-112E-4F4D-9AC0-BEDBEDF7AFC9}" presName="circle1" presStyleLbl="node1" presStyleIdx="0" presStyleCnt="3"/>
      <dgm:spPr/>
    </dgm:pt>
    <dgm:pt modelId="{D50A0D37-B1F3-8949-9E34-9E20551EF3CB}" type="pres">
      <dgm:prSet presAssocID="{0F2E5815-112E-4F4D-9AC0-BEDBEDF7AFC9}" presName="space" presStyleCnt="0"/>
      <dgm:spPr/>
    </dgm:pt>
    <dgm:pt modelId="{84E30354-2541-D449-BA30-4FDA9DF0CF95}" type="pres">
      <dgm:prSet presAssocID="{0F2E5815-112E-4F4D-9AC0-BEDBEDF7AFC9}" presName="rect1" presStyleLbl="alignAcc1" presStyleIdx="0" presStyleCnt="3"/>
      <dgm:spPr/>
    </dgm:pt>
    <dgm:pt modelId="{D243622D-7911-ED48-B2AB-761AE6CDEBAB}" type="pres">
      <dgm:prSet presAssocID="{15AB6EB7-728A-D84B-8771-9E4BE80712BB}" presName="vertSpace2" presStyleLbl="node1" presStyleIdx="0" presStyleCnt="3"/>
      <dgm:spPr/>
    </dgm:pt>
    <dgm:pt modelId="{23BDE75F-7E5C-5A43-8F8A-C9C35F6175DE}" type="pres">
      <dgm:prSet presAssocID="{15AB6EB7-728A-D84B-8771-9E4BE80712BB}" presName="circle2" presStyleLbl="node1" presStyleIdx="1" presStyleCnt="3"/>
      <dgm:spPr/>
    </dgm:pt>
    <dgm:pt modelId="{3BB552F9-B338-7A49-A642-348BC35CC788}" type="pres">
      <dgm:prSet presAssocID="{15AB6EB7-728A-D84B-8771-9E4BE80712BB}" presName="rect2" presStyleLbl="alignAcc1" presStyleIdx="1" presStyleCnt="3"/>
      <dgm:spPr/>
    </dgm:pt>
    <dgm:pt modelId="{A314CBAB-8E24-874D-BEDA-93176E1090C9}" type="pres">
      <dgm:prSet presAssocID="{5F8AC3BE-6EB5-6243-B586-39F72043E581}" presName="vertSpace3" presStyleLbl="node1" presStyleIdx="1" presStyleCnt="3"/>
      <dgm:spPr/>
    </dgm:pt>
    <dgm:pt modelId="{D4803295-51E0-D644-8336-27CE90C51DDC}" type="pres">
      <dgm:prSet presAssocID="{5F8AC3BE-6EB5-6243-B586-39F72043E581}" presName="circle3" presStyleLbl="node1" presStyleIdx="2" presStyleCnt="3"/>
      <dgm:spPr/>
    </dgm:pt>
    <dgm:pt modelId="{DB09AF99-CAE5-4747-9099-F9DC3BBAD6A4}" type="pres">
      <dgm:prSet presAssocID="{5F8AC3BE-6EB5-6243-B586-39F72043E581}" presName="rect3" presStyleLbl="alignAcc1" presStyleIdx="2" presStyleCnt="3"/>
      <dgm:spPr/>
    </dgm:pt>
    <dgm:pt modelId="{9F7B2911-D65C-CF44-BA56-9C1A1272F3F3}" type="pres">
      <dgm:prSet presAssocID="{0F2E5815-112E-4F4D-9AC0-BEDBEDF7AFC9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491142EC-7E86-BA41-B062-01672E6499CF}" type="pres">
      <dgm:prSet presAssocID="{0F2E5815-112E-4F4D-9AC0-BEDBEDF7AFC9}" presName="rect1ChTx" presStyleLbl="alignAcc1" presStyleIdx="2" presStyleCnt="3">
        <dgm:presLayoutVars>
          <dgm:bulletEnabled val="1"/>
        </dgm:presLayoutVars>
      </dgm:prSet>
      <dgm:spPr/>
    </dgm:pt>
    <dgm:pt modelId="{6F6E5EBB-46B5-ED44-9856-3AB4AB430DFA}" type="pres">
      <dgm:prSet presAssocID="{15AB6EB7-728A-D84B-8771-9E4BE80712BB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AF9D8EA-B6D5-824D-8B97-EFCC3AB5BCCA}" type="pres">
      <dgm:prSet presAssocID="{15AB6EB7-728A-D84B-8771-9E4BE80712BB}" presName="rect2ChTx" presStyleLbl="alignAcc1" presStyleIdx="2" presStyleCnt="3">
        <dgm:presLayoutVars>
          <dgm:bulletEnabled val="1"/>
        </dgm:presLayoutVars>
      </dgm:prSet>
      <dgm:spPr/>
    </dgm:pt>
    <dgm:pt modelId="{9427D3B7-33BF-8A4D-B8F1-D89452C3F278}" type="pres">
      <dgm:prSet presAssocID="{5F8AC3BE-6EB5-6243-B586-39F72043E581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0F287259-E178-FB4B-AEF3-0D58674CDFC7}" type="pres">
      <dgm:prSet presAssocID="{5F8AC3BE-6EB5-6243-B586-39F72043E581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DD954B1C-BC5C-804E-A670-565459EEEE36}" srcId="{B9D402D2-7499-B046-B8A8-0EA836354247}" destId="{0F2E5815-112E-4F4D-9AC0-BEDBEDF7AFC9}" srcOrd="0" destOrd="0" parTransId="{23220FA0-63D1-304C-854B-E405526A431A}" sibTransId="{88687CD5-1621-E14D-8089-166878F3D739}"/>
    <dgm:cxn modelId="{F1DF1E20-C663-2C44-9050-BD790680E0C8}" type="presOf" srcId="{5CD7465C-C996-F143-8077-33EE58822C1D}" destId="{0AF9D8EA-B6D5-824D-8B97-EFCC3AB5BCCA}" srcOrd="0" destOrd="0" presId="urn:microsoft.com/office/officeart/2005/8/layout/target3"/>
    <dgm:cxn modelId="{E6804834-AD55-E242-8D39-EE97B359DDC9}" srcId="{15AB6EB7-728A-D84B-8771-9E4BE80712BB}" destId="{5CD7465C-C996-F143-8077-33EE58822C1D}" srcOrd="0" destOrd="0" parTransId="{BE29419F-E0D7-5F46-AEDC-5BDFA2D93F0F}" sibTransId="{62397376-C159-684D-B84B-1BC539C58928}"/>
    <dgm:cxn modelId="{3291AC35-8C57-264D-8C74-36F371A063E1}" type="presOf" srcId="{15AB6EB7-728A-D84B-8771-9E4BE80712BB}" destId="{6F6E5EBB-46B5-ED44-9856-3AB4AB430DFA}" srcOrd="1" destOrd="0" presId="urn:microsoft.com/office/officeart/2005/8/layout/target3"/>
    <dgm:cxn modelId="{60ADFA37-87E6-514C-82D4-6DAC7DE8DC63}" type="presOf" srcId="{6A2999E6-0122-A142-8711-7FD5A8E748A6}" destId="{0F287259-E178-FB4B-AEF3-0D58674CDFC7}" srcOrd="0" destOrd="1" presId="urn:microsoft.com/office/officeart/2005/8/layout/target3"/>
    <dgm:cxn modelId="{D538F341-0041-A746-806B-153B9F2E4F58}" type="presOf" srcId="{15AB6EB7-728A-D84B-8771-9E4BE80712BB}" destId="{3BB552F9-B338-7A49-A642-348BC35CC788}" srcOrd="0" destOrd="0" presId="urn:microsoft.com/office/officeart/2005/8/layout/target3"/>
    <dgm:cxn modelId="{1CBB554F-80A2-554E-9DC7-CDAC458024A2}" type="presOf" srcId="{5F8AC3BE-6EB5-6243-B586-39F72043E581}" destId="{9427D3B7-33BF-8A4D-B8F1-D89452C3F278}" srcOrd="1" destOrd="0" presId="urn:microsoft.com/office/officeart/2005/8/layout/target3"/>
    <dgm:cxn modelId="{CBE75775-9E63-A148-9FCD-9118B847C60F}" type="presOf" srcId="{5F8AC3BE-6EB5-6243-B586-39F72043E581}" destId="{DB09AF99-CAE5-4747-9099-F9DC3BBAD6A4}" srcOrd="0" destOrd="0" presId="urn:microsoft.com/office/officeart/2005/8/layout/target3"/>
    <dgm:cxn modelId="{E1BEBA8B-81CC-3241-8473-10CC1446C8A6}" type="presOf" srcId="{BE490048-40A1-A34A-8B6B-748DA38BB8C0}" destId="{0F287259-E178-FB4B-AEF3-0D58674CDFC7}" srcOrd="0" destOrd="0" presId="urn:microsoft.com/office/officeart/2005/8/layout/target3"/>
    <dgm:cxn modelId="{EAF961A0-D8FD-F448-96E9-79D37D727945}" srcId="{5F8AC3BE-6EB5-6243-B586-39F72043E581}" destId="{BE490048-40A1-A34A-8B6B-748DA38BB8C0}" srcOrd="0" destOrd="0" parTransId="{6A349123-86DD-B742-8B6C-D6AC5E752496}" sibTransId="{D5A1515D-2F79-0F4E-B22F-1144DEEBAEE4}"/>
    <dgm:cxn modelId="{8B8B92A4-1CEF-4D4E-A86B-E348114B54ED}" type="presOf" srcId="{0F2E5815-112E-4F4D-9AC0-BEDBEDF7AFC9}" destId="{84E30354-2541-D449-BA30-4FDA9DF0CF95}" srcOrd="0" destOrd="0" presId="urn:microsoft.com/office/officeart/2005/8/layout/target3"/>
    <dgm:cxn modelId="{C1DB8BAC-7533-FA4C-8457-607A74BB23AF}" srcId="{B9D402D2-7499-B046-B8A8-0EA836354247}" destId="{15AB6EB7-728A-D84B-8771-9E4BE80712BB}" srcOrd="1" destOrd="0" parTransId="{4CD9149C-99FB-DD44-A0C7-D181E8B72682}" sibTransId="{FB07E79F-1300-9C4A-8716-FF21A65FC33B}"/>
    <dgm:cxn modelId="{AB95F6B3-F89F-E747-B116-CEAAA5CAF62D}" srcId="{B9D402D2-7499-B046-B8A8-0EA836354247}" destId="{5F8AC3BE-6EB5-6243-B586-39F72043E581}" srcOrd="2" destOrd="0" parTransId="{2F03FCE9-FBBF-384F-8E16-1515248F27EE}" sibTransId="{3CDAA91B-2F81-C94D-A565-A5231572A790}"/>
    <dgm:cxn modelId="{0C3728B6-9594-A844-BF04-EFAE7FE73C81}" type="presOf" srcId="{B9D402D2-7499-B046-B8A8-0EA836354247}" destId="{8D2C1A71-D8D7-B54B-B88D-6AB633932578}" srcOrd="0" destOrd="0" presId="urn:microsoft.com/office/officeart/2005/8/layout/target3"/>
    <dgm:cxn modelId="{0D608BC4-F9FF-664F-90F3-524AF85ADA31}" srcId="{5F8AC3BE-6EB5-6243-B586-39F72043E581}" destId="{6A2999E6-0122-A142-8711-7FD5A8E748A6}" srcOrd="1" destOrd="0" parTransId="{C83BB683-99D0-724C-814C-8A973EE0CC2B}" sibTransId="{1796DC8F-822E-AE4B-827B-A07DDDBB3012}"/>
    <dgm:cxn modelId="{539F6BE5-F690-4546-BBA9-FFA4FED7B379}" srcId="{15AB6EB7-728A-D84B-8771-9E4BE80712BB}" destId="{5F3B6818-B9AA-874A-8497-0253927F202E}" srcOrd="1" destOrd="0" parTransId="{0A898033-C26A-5D4C-94CA-12B52B786DF3}" sibTransId="{D644677D-1D44-8548-B30F-0EA3CB425CE7}"/>
    <dgm:cxn modelId="{E97A9BEB-13DC-8B4E-9631-84CF1410EEEE}" type="presOf" srcId="{0F2E5815-112E-4F4D-9AC0-BEDBEDF7AFC9}" destId="{9F7B2911-D65C-CF44-BA56-9C1A1272F3F3}" srcOrd="1" destOrd="0" presId="urn:microsoft.com/office/officeart/2005/8/layout/target3"/>
    <dgm:cxn modelId="{7C1ACDF9-33FD-724A-BBC9-B2AAC6B8070B}" type="presOf" srcId="{5F3B6818-B9AA-874A-8497-0253927F202E}" destId="{0AF9D8EA-B6D5-824D-8B97-EFCC3AB5BCCA}" srcOrd="0" destOrd="1" presId="urn:microsoft.com/office/officeart/2005/8/layout/target3"/>
    <dgm:cxn modelId="{779431C7-66F2-514F-8471-7134A59BD9A4}" type="presParOf" srcId="{8D2C1A71-D8D7-B54B-B88D-6AB633932578}" destId="{38AFEDF9-10C1-C846-8703-D0BF85C1D8E8}" srcOrd="0" destOrd="0" presId="urn:microsoft.com/office/officeart/2005/8/layout/target3"/>
    <dgm:cxn modelId="{BAEC1984-8E07-0548-87C0-61E47B2E856C}" type="presParOf" srcId="{8D2C1A71-D8D7-B54B-B88D-6AB633932578}" destId="{D50A0D37-B1F3-8949-9E34-9E20551EF3CB}" srcOrd="1" destOrd="0" presId="urn:microsoft.com/office/officeart/2005/8/layout/target3"/>
    <dgm:cxn modelId="{E4F5BB04-15DE-F346-8E44-AE2D0979B14D}" type="presParOf" srcId="{8D2C1A71-D8D7-B54B-B88D-6AB633932578}" destId="{84E30354-2541-D449-BA30-4FDA9DF0CF95}" srcOrd="2" destOrd="0" presId="urn:microsoft.com/office/officeart/2005/8/layout/target3"/>
    <dgm:cxn modelId="{741BEFF3-CC22-264C-A6F3-2D758C50A92F}" type="presParOf" srcId="{8D2C1A71-D8D7-B54B-B88D-6AB633932578}" destId="{D243622D-7911-ED48-B2AB-761AE6CDEBAB}" srcOrd="3" destOrd="0" presId="urn:microsoft.com/office/officeart/2005/8/layout/target3"/>
    <dgm:cxn modelId="{BF6E864F-2BA9-8C4C-AE06-DAD3B4AD49D1}" type="presParOf" srcId="{8D2C1A71-D8D7-B54B-B88D-6AB633932578}" destId="{23BDE75F-7E5C-5A43-8F8A-C9C35F6175DE}" srcOrd="4" destOrd="0" presId="urn:microsoft.com/office/officeart/2005/8/layout/target3"/>
    <dgm:cxn modelId="{A1B7EBB9-A8C5-E843-A21D-306702E05178}" type="presParOf" srcId="{8D2C1A71-D8D7-B54B-B88D-6AB633932578}" destId="{3BB552F9-B338-7A49-A642-348BC35CC788}" srcOrd="5" destOrd="0" presId="urn:microsoft.com/office/officeart/2005/8/layout/target3"/>
    <dgm:cxn modelId="{2CE4F329-A83E-1B41-9BC2-227D4D84553B}" type="presParOf" srcId="{8D2C1A71-D8D7-B54B-B88D-6AB633932578}" destId="{A314CBAB-8E24-874D-BEDA-93176E1090C9}" srcOrd="6" destOrd="0" presId="urn:microsoft.com/office/officeart/2005/8/layout/target3"/>
    <dgm:cxn modelId="{3DBD2331-1F28-DA47-8DC3-626AF972E388}" type="presParOf" srcId="{8D2C1A71-D8D7-B54B-B88D-6AB633932578}" destId="{D4803295-51E0-D644-8336-27CE90C51DDC}" srcOrd="7" destOrd="0" presId="urn:microsoft.com/office/officeart/2005/8/layout/target3"/>
    <dgm:cxn modelId="{41ABED34-FCA7-5544-B301-CE5A4CC5DE03}" type="presParOf" srcId="{8D2C1A71-D8D7-B54B-B88D-6AB633932578}" destId="{DB09AF99-CAE5-4747-9099-F9DC3BBAD6A4}" srcOrd="8" destOrd="0" presId="urn:microsoft.com/office/officeart/2005/8/layout/target3"/>
    <dgm:cxn modelId="{8631E341-10D0-B548-89E9-949CE8D385CC}" type="presParOf" srcId="{8D2C1A71-D8D7-B54B-B88D-6AB633932578}" destId="{9F7B2911-D65C-CF44-BA56-9C1A1272F3F3}" srcOrd="9" destOrd="0" presId="urn:microsoft.com/office/officeart/2005/8/layout/target3"/>
    <dgm:cxn modelId="{3C37CE0D-84E7-FD47-BEDE-3C5DF1611D47}" type="presParOf" srcId="{8D2C1A71-D8D7-B54B-B88D-6AB633932578}" destId="{491142EC-7E86-BA41-B062-01672E6499CF}" srcOrd="10" destOrd="0" presId="urn:microsoft.com/office/officeart/2005/8/layout/target3"/>
    <dgm:cxn modelId="{82CEB1A5-E26A-CA41-BD61-BADA8030A9D3}" type="presParOf" srcId="{8D2C1A71-D8D7-B54B-B88D-6AB633932578}" destId="{6F6E5EBB-46B5-ED44-9856-3AB4AB430DFA}" srcOrd="11" destOrd="0" presId="urn:microsoft.com/office/officeart/2005/8/layout/target3"/>
    <dgm:cxn modelId="{D18792E8-8B0D-034B-81CF-D03A33745450}" type="presParOf" srcId="{8D2C1A71-D8D7-B54B-B88D-6AB633932578}" destId="{0AF9D8EA-B6D5-824D-8B97-EFCC3AB5BCCA}" srcOrd="12" destOrd="0" presId="urn:microsoft.com/office/officeart/2005/8/layout/target3"/>
    <dgm:cxn modelId="{E67914AC-C74C-CA49-99E2-717C3909217B}" type="presParOf" srcId="{8D2C1A71-D8D7-B54B-B88D-6AB633932578}" destId="{9427D3B7-33BF-8A4D-B8F1-D89452C3F278}" srcOrd="13" destOrd="0" presId="urn:microsoft.com/office/officeart/2005/8/layout/target3"/>
    <dgm:cxn modelId="{6CB247C8-0E2B-9946-BDB6-05D27A0FA15F}" type="presParOf" srcId="{8D2C1A71-D8D7-B54B-B88D-6AB633932578}" destId="{0F287259-E178-FB4B-AEF3-0D58674CDFC7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FEDF9-10C1-C846-8703-D0BF85C1D8E8}">
      <dsp:nvSpPr>
        <dsp:cNvPr id="0" name=""/>
        <dsp:cNvSpPr/>
      </dsp:nvSpPr>
      <dsp:spPr>
        <a:xfrm>
          <a:off x="0" y="0"/>
          <a:ext cx="3085421" cy="30854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0354-2541-D449-BA30-4FDA9DF0CF95}">
      <dsp:nvSpPr>
        <dsp:cNvPr id="0" name=""/>
        <dsp:cNvSpPr/>
      </dsp:nvSpPr>
      <dsp:spPr>
        <a:xfrm>
          <a:off x="1542710" y="0"/>
          <a:ext cx="3638889" cy="30854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Context</a:t>
          </a:r>
        </a:p>
      </dsp:txBody>
      <dsp:txXfrm>
        <a:off x="1542710" y="0"/>
        <a:ext cx="1819444" cy="925628"/>
      </dsp:txXfrm>
    </dsp:sp>
    <dsp:sp modelId="{23BDE75F-7E5C-5A43-8F8A-C9C35F6175DE}">
      <dsp:nvSpPr>
        <dsp:cNvPr id="0" name=""/>
        <dsp:cNvSpPr/>
      </dsp:nvSpPr>
      <dsp:spPr>
        <a:xfrm>
          <a:off x="539949" y="925628"/>
          <a:ext cx="2005522" cy="200552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552F9-B338-7A49-A642-348BC35CC788}">
      <dsp:nvSpPr>
        <dsp:cNvPr id="0" name=""/>
        <dsp:cNvSpPr/>
      </dsp:nvSpPr>
      <dsp:spPr>
        <a:xfrm>
          <a:off x="1542710" y="925628"/>
          <a:ext cx="3638889" cy="20055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Question</a:t>
          </a:r>
        </a:p>
      </dsp:txBody>
      <dsp:txXfrm>
        <a:off x="1542710" y="925628"/>
        <a:ext cx="1819444" cy="925625"/>
      </dsp:txXfrm>
    </dsp:sp>
    <dsp:sp modelId="{D4803295-51E0-D644-8336-27CE90C51DDC}">
      <dsp:nvSpPr>
        <dsp:cNvPr id="0" name=""/>
        <dsp:cNvSpPr/>
      </dsp:nvSpPr>
      <dsp:spPr>
        <a:xfrm>
          <a:off x="1079898" y="1851254"/>
          <a:ext cx="925625" cy="9256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AF99-CAE5-4747-9099-F9DC3BBAD6A4}">
      <dsp:nvSpPr>
        <dsp:cNvPr id="0" name=""/>
        <dsp:cNvSpPr/>
      </dsp:nvSpPr>
      <dsp:spPr>
        <a:xfrm>
          <a:off x="1542710" y="1851254"/>
          <a:ext cx="3638889" cy="925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Model</a:t>
          </a:r>
        </a:p>
      </dsp:txBody>
      <dsp:txXfrm>
        <a:off x="1542710" y="1851254"/>
        <a:ext cx="1819444" cy="925625"/>
      </dsp:txXfrm>
    </dsp:sp>
    <dsp:sp modelId="{0AF9D8EA-B6D5-824D-8B97-EFCC3AB5BCCA}">
      <dsp:nvSpPr>
        <dsp:cNvPr id="0" name=""/>
        <dsp:cNvSpPr/>
      </dsp:nvSpPr>
      <dsp:spPr>
        <a:xfrm>
          <a:off x="3362155" y="925628"/>
          <a:ext cx="1819444" cy="925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Statistical</a:t>
          </a:r>
        </a:p>
      </dsp:txBody>
      <dsp:txXfrm>
        <a:off x="3362155" y="925628"/>
        <a:ext cx="1819444" cy="925625"/>
      </dsp:txXfrm>
    </dsp:sp>
    <dsp:sp modelId="{0F287259-E178-FB4B-AEF3-0D58674CDFC7}">
      <dsp:nvSpPr>
        <dsp:cNvPr id="0" name=""/>
        <dsp:cNvSpPr/>
      </dsp:nvSpPr>
      <dsp:spPr>
        <a:xfrm>
          <a:off x="3362155" y="1851254"/>
          <a:ext cx="1819444" cy="925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Appropriate/Valid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Results</a:t>
          </a:r>
        </a:p>
      </dsp:txBody>
      <dsp:txXfrm>
        <a:off x="3362155" y="1851254"/>
        <a:ext cx="1819444" cy="92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FC09-5E9E-BBBB-B196-6C5291F22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390A-85D8-DB5C-AC24-C68200F8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91AF-F058-142E-283F-BFA8ADEB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05E8-955B-1A6B-5A8F-4E5E4EAB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25B2-DE4E-741A-3D6C-0D38D24B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5265-4408-0C0A-6032-48892CB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9018-2E2E-A9FC-8AC6-0F61E63D2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336B-FFF9-C3E2-3740-22952CD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A9AE-CD25-369F-1A18-B80752E0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9384-4F27-80A7-E986-422725D8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E5EF4-2630-5025-1791-3C3BC182E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D2F5F-C805-C7E9-BF27-DDCC9F66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A507E-8C85-CD94-D9ED-7464EEA1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56F8-701E-458B-88D7-7CBEFDB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6450-2933-8297-F86C-97E215D3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B1BA-A758-C7A7-41B2-5C9D8CD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A40D-B72D-B7E4-B519-B9B9CC7C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5D4C-2BC2-4AF0-C1D7-65343C1B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F889-1F16-3FFF-DE01-5B670444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0E61-A3CB-3E4B-99C4-84138BB3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8205-56C5-7D27-065C-30B4D1CB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8D14-3644-A6B1-214F-AEB1AFDF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32EE-7984-ECE9-E2CB-48588A75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A7BE-D627-AE9C-D765-FE6D309B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23DC-E701-2BD3-5F93-C4465AA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4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5770-82FD-9FA6-5E5D-6EA1A066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4BB9-CC75-5B59-8F42-2EEB27EE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660F-9771-3CCA-A228-7D38C0D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5E68-A1B6-16E1-3DE5-7F81D1E1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7210-61D2-C00F-F194-C5DCAE9A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C6DE2-A798-50F5-A1C1-9833040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37B5-83DB-60B6-14E6-FB5DE802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BCB7-EC41-57ED-B712-A4D52D18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B4596-66B1-40D2-C5F4-885E1295F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CF65C-A2CB-62B1-2337-7F12DE979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77E80-A174-F614-6390-91F3C921C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C60B5-4402-D1F8-CA12-B8C3C99D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AD56-D8D8-4B6B-EB47-B01CFADA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5C582-D2BD-0658-AF9B-92131B08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3233-5472-B874-8588-276A5044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D5E5F-800A-DC1C-0158-9AB86F0A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8802C-0A98-65FA-D20C-34990E85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E352E-9222-C389-EB47-C203B38B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D9078-4207-CA1E-5AE5-CCE554D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3D560-234F-9E00-79B9-A7978ED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5FB2B-AB37-7A20-959E-798749E9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F77-80C8-B811-E4E5-36409C0F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1981-47EF-0B4C-FE50-B6F01484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DC69-9161-9E2C-94EA-1FB3F76C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54A6F-B8C5-CD61-573C-185545F4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D770-CE6A-9C32-C688-6FB1B341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E2C5-A38B-B764-2CCF-CCFFEEC7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EE13-7A13-5E29-C846-3759508E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7A84-EBEA-D0D3-2DCC-9433C1B3D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9D076-CFCB-3BA5-9FBE-7E97D928B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4E59-20B7-CE72-2256-EEA10BC6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08D2D-7F9A-D290-15F8-304BC73A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CE2D-2AC9-5E99-EDCF-97D4A82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14B8-A3BA-B0E6-C91A-E7569D80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A63A-B685-60E3-984F-D78466B7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BB6F-70F6-39C0-BC62-561741EF8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E61C-6BBE-F14B-A508-0D1D2B05653C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0136-3201-F3C6-CDEA-1DDD30126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A515-7AE2-EEC8-370B-034F5539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7A1C-2CD7-8E48-86FE-495D15873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books/edition/Handbook_of_Technical_Writing_Ninth_Edit/rKnKjOzYp0kC?hl=en&amp;gbpv=1&amp;dq=technical%20writing&amp;pg=PP2&amp;printsec=frontcov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jstor.org/stable/2684260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flands.com/articles/ijem-88155.html" TargetMode="External"/><Relationship Id="rId2" Type="http://schemas.openxmlformats.org/officeDocument/2006/relationships/hyperlink" Target="https://doi.org/10.1002/ecs2.370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ieflands.com/articles/ijem-88155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5DDB-8914-8CDA-8DD8-2AE511676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Statistical Writing?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DB4C-1F93-8162-67A3-3DB5D221D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STAT 245</a:t>
            </a:r>
          </a:p>
        </p:txBody>
      </p:sp>
    </p:spTree>
    <p:extLst>
      <p:ext uri="{BB962C8B-B14F-4D97-AF65-F5344CB8AC3E}">
        <p14:creationId xmlns:p14="http://schemas.microsoft.com/office/powerpoint/2010/main" val="324273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0263-6229-0ADE-BB4D-45147E1F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Writing (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Alred, Brusaw, Oliu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C07C-BF33-652C-477A-B986C2DB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</a:t>
            </a:r>
          </a:p>
          <a:p>
            <a:pPr marL="800100" lvl="1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technical knowledge will they have/level of detail will they want?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clarity &amp; conciseness</a:t>
            </a:r>
            <a:endParaRPr lang="en-US" sz="40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technical terms only when appropriate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your work carefully</a:t>
            </a:r>
          </a:p>
          <a:p>
            <a:pPr marL="800100" lvl="1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section and subsection headings generously and incorporate images and figures where relevant</a:t>
            </a:r>
          </a:p>
        </p:txBody>
      </p:sp>
    </p:spTree>
    <p:extLst>
      <p:ext uri="{BB962C8B-B14F-4D97-AF65-F5344CB8AC3E}">
        <p14:creationId xmlns:p14="http://schemas.microsoft.com/office/powerpoint/2010/main" val="4061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6ACE5-07A2-5FF5-011D-052024C3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Linked </a:t>
            </a:r>
            <a:r>
              <a:rPr lang="en-US" dirty="0"/>
              <a:t>rather than un-linked style</a:t>
            </a:r>
            <a:br>
              <a:rPr lang="en-US" dirty="0"/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Samsa &amp;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Oddone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1994,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https://www.jstor.org/stable/2684260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E4DB90-C39F-9309-381D-C3C18C8F55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13136"/>
              </p:ext>
            </p:extLst>
          </p:nvPr>
        </p:nvGraphicFramePr>
        <p:xfrm>
          <a:off x="838200" y="1825626"/>
          <a:ext cx="5181600" cy="3085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47BDB-7C48-32C4-4811-DD106D58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715000" cy="5038885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this question fit into a broader context?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general question of interest translate into a statistical question (that makes it clear exactly which variables will be analyzed from which dataset)?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the statistical question lead to a particular model to fit?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was the appropriateness and validity of the proposed model confirmed?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the data and the model results say about the statistical question?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practical conclusions do the technical results and conclusions suggest?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A9CE306-A320-C3EE-5ECC-B4FA8367316C}"/>
              </a:ext>
            </a:extLst>
          </p:cNvPr>
          <p:cNvSpPr/>
          <p:nvPr/>
        </p:nvSpPr>
        <p:spPr>
          <a:xfrm>
            <a:off x="3304854" y="4911048"/>
            <a:ext cx="400693" cy="811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E08F37-F4BF-1A22-B1C5-65C969F94E8C}"/>
              </a:ext>
            </a:extLst>
          </p:cNvPr>
          <p:cNvSpPr/>
          <p:nvPr/>
        </p:nvSpPr>
        <p:spPr>
          <a:xfrm>
            <a:off x="1738045" y="5722706"/>
            <a:ext cx="3534310" cy="616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Practical Conclusions</a:t>
            </a:r>
          </a:p>
        </p:txBody>
      </p:sp>
    </p:spTree>
    <p:extLst>
      <p:ext uri="{BB962C8B-B14F-4D97-AF65-F5344CB8AC3E}">
        <p14:creationId xmlns:p14="http://schemas.microsoft.com/office/powerpoint/2010/main" val="377028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65C8-55EB-7735-E52A-D4DE311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Contract</a:t>
            </a:r>
            <a:r>
              <a:rPr lang="en-US" dirty="0"/>
              <a:t> between Writers &amp; Readers</a:t>
            </a:r>
            <a:br>
              <a:rPr lang="en-US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From: Shoemaker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https://doi.org/10.1002/ecs2.3701</a:t>
            </a:r>
            <a:b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Ghasemi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https://brieflands.com/articles/ijem-88155.html#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32ED1-EE29-623B-18BB-0678BB3C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Writers will…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F7A5F-3224-C394-CC3E-B8565D58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60112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context and relevance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assumptions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clear signposting: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section/subsection titles,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sentence of paragraph,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lphaLcParenR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organization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illustrations, graphs, diagrams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Clearly define mathematical notation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supplements and reproducible research documentation</a:t>
            </a:r>
            <a:endParaRPr lang="en-US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D3BF86-1D13-FFC3-BC02-BFCC883D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Readers will…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F899C-1934-E31B-66DF-9E5462817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60112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 to spend extra time interpreting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willing to re-read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with peers/discuss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connect new technical content with methods/ideas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21844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FB5E-45D3-2132-F92F-A76031BD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95163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Ghasemi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 2019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https://brieflands.com/articles/ijem-88155.html#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CDC4C-EEE0-49CB-09D5-8C06FEBD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857251"/>
            <a:ext cx="5157787" cy="823912"/>
          </a:xfrm>
        </p:spPr>
        <p:txBody>
          <a:bodyPr/>
          <a:lstStyle/>
          <a:p>
            <a:r>
              <a:rPr lang="en-US" dirty="0"/>
              <a:t>Useful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5A0B-AC3E-5892-2630-CC481C173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8126"/>
            <a:ext cx="5157787" cy="4411537"/>
          </a:xfrm>
        </p:spPr>
        <p:txBody>
          <a:bodyPr>
            <a:noAutofit/>
          </a:bodyPr>
          <a:lstStyle/>
          <a:p>
            <a:r>
              <a:rPr lang="en-US" sz="1600" dirty="0"/>
              <a:t>Describe the study design, setting and participants, data collection, data analysis, and ethics approval</a:t>
            </a:r>
          </a:p>
          <a:p>
            <a:r>
              <a:rPr lang="en-US" sz="1600" dirty="0"/>
              <a:t>Keep a </a:t>
            </a:r>
            <a:r>
              <a:rPr lang="en-US" sz="1600" b="1" dirty="0"/>
              <a:t>logical </a:t>
            </a:r>
            <a:r>
              <a:rPr lang="en-US" sz="1600" dirty="0"/>
              <a:t>or </a:t>
            </a:r>
            <a:r>
              <a:rPr lang="en-US" sz="1600" b="1" dirty="0"/>
              <a:t>chronological</a:t>
            </a:r>
            <a:r>
              <a:rPr lang="en-US" sz="1600" dirty="0"/>
              <a:t> order in writing</a:t>
            </a:r>
          </a:p>
          <a:p>
            <a:r>
              <a:rPr lang="en-US" sz="1600" dirty="0"/>
              <a:t>Provide sample size for number of the patients, animals, or number of cells, organs, and biopsies for in vitro study</a:t>
            </a:r>
          </a:p>
          <a:p>
            <a:r>
              <a:rPr lang="en-US" sz="1600" dirty="0"/>
              <a:t>Provide inclusion and exclusion criteria of the subjects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Describe details for recruitment of the study subjects, randomization and/or blinding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In case of intervention, provide dose, administration route, timing of administration, duration of intervention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Provide exact information about the control group (e.g. placebo, saline, vehicle)</a:t>
            </a:r>
          </a:p>
          <a:p>
            <a:r>
              <a:rPr lang="en-US" sz="1600" dirty="0"/>
              <a:t>Describe outcomes (responses) and how they were measured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Describe validity and reliability of measurement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AFB6-5525-8B31-9833-AB3CA2390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857251"/>
            <a:ext cx="5183188" cy="823912"/>
          </a:xfrm>
        </p:spPr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16B09-726E-FD2B-01B0-99DDA94D1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8126"/>
            <a:ext cx="5183188" cy="44115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Too little or too much information</a:t>
            </a:r>
          </a:p>
          <a:p>
            <a:r>
              <a:rPr lang="en-US" dirty="0"/>
              <a:t>Lack of providing method for all results</a:t>
            </a:r>
          </a:p>
          <a:p>
            <a:r>
              <a:rPr lang="en-US" dirty="0"/>
              <a:t>[Use of] passive voice (“variables were selected…” is passive; “we selected variables…” is active)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Lack of approval by an institutional review board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Lack of approval by the ethics research committee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Inappropriate, suboptimal, insufficiently described survey questions</a:t>
            </a:r>
          </a:p>
          <a:p>
            <a:r>
              <a:rPr lang="en-US" dirty="0"/>
              <a:t>Insufficient description of study population</a:t>
            </a:r>
          </a:p>
          <a:p>
            <a:r>
              <a:rPr lang="en-US" dirty="0"/>
              <a:t>Incomplete description of the sampling method</a:t>
            </a:r>
          </a:p>
          <a:p>
            <a:r>
              <a:rPr lang="en-US" dirty="0"/>
              <a:t>Lack of adequacy in addressing confounding variables (for us: no/unclear articulation of model plan with reference to causal diagram)</a:t>
            </a:r>
          </a:p>
          <a:p>
            <a:r>
              <a:rPr lang="en-US" dirty="0"/>
              <a:t>Describing methods like an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53549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539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Statistical Writing?</vt:lpstr>
      <vt:lpstr>Technical Writing (Alred, Brusaw, Oliu)</vt:lpstr>
      <vt:lpstr>Linked rather than un-linked style From Samsa &amp; Oddone 1994, https://www.jstor.org/stable/2684260 </vt:lpstr>
      <vt:lpstr>A Contract between Writers &amp; Readers From: Shoemaker et al., 2021, https://doi.org/10.1002/ecs2.3701 Ghasemi et al., 2019 https://brieflands.com/articles/ijem-88155.html#</vt:lpstr>
      <vt:lpstr>From Ghasemi et al 2019 https://brieflands.com/articles/ijem-88155.html#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Writing?</dc:title>
  <dc:creator>Stacy DeRuiter</dc:creator>
  <cp:lastModifiedBy>Stacy DeRuiter</cp:lastModifiedBy>
  <cp:revision>5</cp:revision>
  <cp:lastPrinted>2023-10-03T14:12:10Z</cp:lastPrinted>
  <dcterms:created xsi:type="dcterms:W3CDTF">2023-10-03T13:22:24Z</dcterms:created>
  <dcterms:modified xsi:type="dcterms:W3CDTF">2024-03-14T12:49:47Z</dcterms:modified>
</cp:coreProperties>
</file>