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9E5E-7103-4BD1-8C89-7E044D7C4481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D45C-0E98-4956-ADFF-DD3A26A08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390985"/>
            <a:ext cx="201168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Supplier ID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Product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Company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Region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3759550" y="390985"/>
            <a:ext cx="2011680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ID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Product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Product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Unit Price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759550" y="4479509"/>
            <a:ext cx="20116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Shipment ID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Store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Supplier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Shipment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Ship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Shipment Date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1863" y="3726572"/>
            <a:ext cx="2011680" cy="1115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Store ID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Store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Store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Store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smtClean="0"/>
              <a:t>Store Country</a:t>
            </a:r>
            <a:endParaRPr lang="en-US" sz="105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8073" y="2098586"/>
            <a:ext cx="201168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Order ID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Order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Member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Product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Order Type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17908" y="2409384"/>
            <a:ext cx="201168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PaymentID</a:t>
            </a:r>
            <a:r>
              <a:rPr lang="en-US" sz="1400" dirty="0" smtClean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MemberID</a:t>
            </a:r>
            <a:r>
              <a:rPr lang="en-US" sz="1400" dirty="0" smtClean="0"/>
              <a:t>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Card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Payment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Amount Paid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17908" y="437151"/>
            <a:ext cx="201168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Department ID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Department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Department Manager Name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59550" y="2160945"/>
            <a:ext cx="201168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Member ID (PK)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Membership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Membership Expiration Date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33982"/>
              </p:ext>
            </p:extLst>
          </p:nvPr>
        </p:nvGraphicFramePr>
        <p:xfrm>
          <a:off x="9664612" y="3524445"/>
          <a:ext cx="2527388" cy="333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388">
                  <a:extLst>
                    <a:ext uri="{9D8B030D-6E8A-4147-A177-3AD203B41FA5}">
                      <a16:colId xmlns:a16="http://schemas.microsoft.com/office/drawing/2014/main" val="240049249"/>
                    </a:ext>
                  </a:extLst>
                </a:gridCol>
              </a:tblGrid>
              <a:tr h="370395">
                <a:tc>
                  <a:txBody>
                    <a:bodyPr/>
                    <a:lstStyle/>
                    <a:p>
                      <a:r>
                        <a:rPr lang="en-US" dirty="0" smtClean="0"/>
                        <a:t>One to Many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6368"/>
                  </a:ext>
                </a:extLst>
              </a:tr>
              <a:tr h="370395"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0880"/>
                  </a:ext>
                </a:extLst>
              </a:tr>
              <a:tr h="370395">
                <a:tc>
                  <a:txBody>
                    <a:bodyPr/>
                    <a:lstStyle/>
                    <a:p>
                      <a:r>
                        <a:rPr lang="en-US" dirty="0" smtClean="0"/>
                        <a:t>Orders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36081"/>
                  </a:ext>
                </a:extLst>
              </a:tr>
              <a:tr h="370395"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Orders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420552"/>
                  </a:ext>
                </a:extLst>
              </a:tr>
              <a:tr h="370395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ship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8572"/>
                  </a:ext>
                </a:extLst>
              </a:tr>
              <a:tr h="370395"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Shipment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21724"/>
                  </a:ext>
                </a:extLst>
              </a:tr>
              <a:tr h="370395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57969"/>
                  </a:ext>
                </a:extLst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Stores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Shipment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68078"/>
                  </a:ext>
                </a:extLst>
              </a:tr>
              <a:tr h="370395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Store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50772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2377440" y="788276"/>
            <a:ext cx="1382110" cy="14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7036" y="864069"/>
            <a:ext cx="1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99570" y="497771"/>
            <a:ext cx="2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377440" y="933319"/>
            <a:ext cx="1382110" cy="250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23836" y="3088525"/>
            <a:ext cx="1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59216" y="962234"/>
            <a:ext cx="2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26" name="Straight Connector 25"/>
          <p:cNvCxnSpPr>
            <a:endCxn id="22" idx="0"/>
          </p:cNvCxnSpPr>
          <p:nvPr/>
        </p:nvCxnSpPr>
        <p:spPr>
          <a:xfrm flipH="1">
            <a:off x="2421583" y="2409384"/>
            <a:ext cx="1337967" cy="67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24380" y="2343168"/>
            <a:ext cx="1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57096" y="2840271"/>
            <a:ext cx="2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0" name="Straight Connector 29"/>
          <p:cNvCxnSpPr>
            <a:endCxn id="10" idx="1"/>
          </p:cNvCxnSpPr>
          <p:nvPr/>
        </p:nvCxnSpPr>
        <p:spPr>
          <a:xfrm>
            <a:off x="5771230" y="2409384"/>
            <a:ext cx="1146678" cy="72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13160" y="2191723"/>
            <a:ext cx="1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48186" y="2777199"/>
            <a:ext cx="2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4" name="Straight Connector 33"/>
          <p:cNvCxnSpPr>
            <a:endCxn id="7" idx="1"/>
          </p:cNvCxnSpPr>
          <p:nvPr/>
        </p:nvCxnSpPr>
        <p:spPr>
          <a:xfrm>
            <a:off x="2377439" y="744132"/>
            <a:ext cx="1382111" cy="447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47261" y="563987"/>
            <a:ext cx="1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63682" y="5043994"/>
            <a:ext cx="2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8" name="Straight Connector 37"/>
          <p:cNvCxnSpPr>
            <a:stCxn id="11" idx="1"/>
          </p:cNvCxnSpPr>
          <p:nvPr/>
        </p:nvCxnSpPr>
        <p:spPr>
          <a:xfrm flipH="1" flipV="1">
            <a:off x="5771230" y="788276"/>
            <a:ext cx="1146678" cy="2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70782" y="849552"/>
            <a:ext cx="1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02519" y="514638"/>
            <a:ext cx="2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42754" y="4218713"/>
            <a:ext cx="1416796" cy="82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09647" y="4034047"/>
            <a:ext cx="1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43669" y="4752608"/>
            <a:ext cx="2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8171" y="5112913"/>
            <a:ext cx="2066073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Employee ID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First_Name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Last_Name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Store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Type of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>
            <a:off x="132430" y="4071377"/>
            <a:ext cx="206133" cy="210240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294" y="3818548"/>
            <a:ext cx="1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176" y="6155070"/>
            <a:ext cx="24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195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2016-10-26T04:35:04Z</dcterms:created>
  <dcterms:modified xsi:type="dcterms:W3CDTF">2016-10-27T00:41:15Z</dcterms:modified>
</cp:coreProperties>
</file>