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2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4183" y="320737"/>
            <a:ext cx="16439632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7097" y="901544"/>
            <a:ext cx="6104255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700" spc="70" dirty="0">
                <a:solidFill>
                  <a:srgbClr val="5A2781"/>
                </a:solidFill>
              </a:rPr>
              <a:t>The</a:t>
            </a:r>
            <a:r>
              <a:rPr sz="7700" spc="-380" dirty="0">
                <a:solidFill>
                  <a:srgbClr val="5A2781"/>
                </a:solidFill>
              </a:rPr>
              <a:t> </a:t>
            </a:r>
            <a:r>
              <a:rPr sz="7700" spc="180" dirty="0">
                <a:solidFill>
                  <a:srgbClr val="5A2781"/>
                </a:solidFill>
              </a:rPr>
              <a:t>Problem</a:t>
            </a:r>
            <a:endParaRPr sz="7700" dirty="0">
              <a:solidFill>
                <a:srgbClr val="5A278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13587"/>
            <a:ext cx="6698615" cy="775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5"/>
              </a:spcBef>
            </a:pPr>
            <a:r>
              <a:rPr sz="4100" spc="-204" dirty="0">
                <a:latin typeface="Lucida Sans Unicode"/>
                <a:cs typeface="Lucida Sans Unicode"/>
              </a:rPr>
              <a:t>G</a:t>
            </a:r>
            <a:r>
              <a:rPr sz="4100" spc="-270" dirty="0">
                <a:latin typeface="Lucida Sans Unicode"/>
                <a:cs typeface="Lucida Sans Unicode"/>
              </a:rPr>
              <a:t>lo</a:t>
            </a:r>
            <a:r>
              <a:rPr sz="4100" spc="-235" dirty="0">
                <a:latin typeface="Lucida Sans Unicode"/>
                <a:cs typeface="Lucida Sans Unicode"/>
              </a:rPr>
              <a:t>b</a:t>
            </a:r>
            <a:r>
              <a:rPr sz="4100" spc="-265" dirty="0">
                <a:latin typeface="Lucida Sans Unicode"/>
                <a:cs typeface="Lucida Sans Unicode"/>
              </a:rPr>
              <a:t>a</a:t>
            </a:r>
            <a:r>
              <a:rPr sz="4100" spc="-270" dirty="0">
                <a:latin typeface="Lucida Sans Unicode"/>
                <a:cs typeface="Lucida Sans Unicode"/>
              </a:rPr>
              <a:t>ll</a:t>
            </a:r>
            <a:r>
              <a:rPr sz="4100" spc="-100" dirty="0">
                <a:latin typeface="Lucida Sans Unicode"/>
                <a:cs typeface="Lucida Sans Unicode"/>
              </a:rPr>
              <a:t>y</a:t>
            </a:r>
            <a:r>
              <a:rPr sz="4100" spc="-215" dirty="0">
                <a:latin typeface="Lucida Sans Unicode"/>
                <a:cs typeface="Lucida Sans Unicode"/>
              </a:rPr>
              <a:t>,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140" dirty="0">
                <a:latin typeface="Lucida Sans Unicode"/>
                <a:cs typeface="Lucida Sans Unicode"/>
              </a:rPr>
              <a:t>t</a:t>
            </a:r>
            <a:r>
              <a:rPr sz="4100" spc="-290" dirty="0">
                <a:latin typeface="Lucida Sans Unicode"/>
                <a:cs typeface="Lucida Sans Unicode"/>
              </a:rPr>
              <a:t>h</a:t>
            </a:r>
            <a:r>
              <a:rPr sz="4100" spc="70" dirty="0">
                <a:latin typeface="Lucida Sans Unicode"/>
                <a:cs typeface="Lucida Sans Unicode"/>
              </a:rPr>
              <a:t>e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335" dirty="0">
                <a:latin typeface="Lucida Sans Unicode"/>
                <a:cs typeface="Lucida Sans Unicode"/>
              </a:rPr>
              <a:t>s</a:t>
            </a:r>
            <a:r>
              <a:rPr sz="4100" spc="-270" dirty="0">
                <a:latin typeface="Lucida Sans Unicode"/>
                <a:cs typeface="Lucida Sans Unicode"/>
              </a:rPr>
              <a:t>o</a:t>
            </a:r>
            <a:r>
              <a:rPr sz="4100" spc="-220" dirty="0">
                <a:latin typeface="Lucida Sans Unicode"/>
                <a:cs typeface="Lucida Sans Unicode"/>
              </a:rPr>
              <a:t>f</a:t>
            </a:r>
            <a:r>
              <a:rPr sz="4100" spc="-140" dirty="0">
                <a:latin typeface="Lucida Sans Unicode"/>
                <a:cs typeface="Lucida Sans Unicode"/>
              </a:rPr>
              <a:t>t</a:t>
            </a:r>
            <a:r>
              <a:rPr sz="4100" spc="-225" dirty="0">
                <a:latin typeface="Lucida Sans Unicode"/>
                <a:cs typeface="Lucida Sans Unicode"/>
              </a:rPr>
              <a:t>w</a:t>
            </a:r>
            <a:r>
              <a:rPr sz="4100" spc="-265" dirty="0">
                <a:latin typeface="Lucida Sans Unicode"/>
                <a:cs typeface="Lucida Sans Unicode"/>
              </a:rPr>
              <a:t>a</a:t>
            </a:r>
            <a:r>
              <a:rPr sz="4100" spc="-260" dirty="0">
                <a:latin typeface="Lucida Sans Unicode"/>
                <a:cs typeface="Lucida Sans Unicode"/>
              </a:rPr>
              <a:t>r</a:t>
            </a:r>
            <a:r>
              <a:rPr sz="4100" spc="70" dirty="0">
                <a:latin typeface="Lucida Sans Unicode"/>
                <a:cs typeface="Lucida Sans Unicode"/>
              </a:rPr>
              <a:t>e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380" dirty="0">
                <a:latin typeface="Lucida Sans Unicode"/>
                <a:cs typeface="Lucida Sans Unicode"/>
              </a:rPr>
              <a:t>i</a:t>
            </a:r>
            <a:r>
              <a:rPr sz="4100" spc="-290" dirty="0">
                <a:latin typeface="Lucida Sans Unicode"/>
                <a:cs typeface="Lucida Sans Unicode"/>
              </a:rPr>
              <a:t>n</a:t>
            </a:r>
            <a:r>
              <a:rPr sz="4100" spc="-229" dirty="0">
                <a:latin typeface="Lucida Sans Unicode"/>
                <a:cs typeface="Lucida Sans Unicode"/>
              </a:rPr>
              <a:t>d</a:t>
            </a:r>
            <a:r>
              <a:rPr sz="4100" spc="-325" dirty="0">
                <a:latin typeface="Lucida Sans Unicode"/>
                <a:cs typeface="Lucida Sans Unicode"/>
              </a:rPr>
              <a:t>u</a:t>
            </a:r>
            <a:r>
              <a:rPr sz="4100" spc="-335" dirty="0">
                <a:latin typeface="Lucida Sans Unicode"/>
                <a:cs typeface="Lucida Sans Unicode"/>
              </a:rPr>
              <a:t>s</a:t>
            </a:r>
            <a:r>
              <a:rPr sz="4100" spc="-140" dirty="0">
                <a:latin typeface="Lucida Sans Unicode"/>
                <a:cs typeface="Lucida Sans Unicode"/>
              </a:rPr>
              <a:t>t</a:t>
            </a:r>
            <a:r>
              <a:rPr sz="4100" spc="-260" dirty="0">
                <a:latin typeface="Lucida Sans Unicode"/>
                <a:cs typeface="Lucida Sans Unicode"/>
              </a:rPr>
              <a:t>r</a:t>
            </a:r>
            <a:r>
              <a:rPr sz="4100" spc="135" dirty="0">
                <a:latin typeface="Lucida Sans Unicode"/>
                <a:cs typeface="Lucida Sans Unicode"/>
              </a:rPr>
              <a:t>y  </a:t>
            </a:r>
            <a:r>
              <a:rPr sz="4100" spc="-380" dirty="0">
                <a:latin typeface="Lucida Sans Unicode"/>
                <a:cs typeface="Lucida Sans Unicode"/>
              </a:rPr>
              <a:t>i</a:t>
            </a:r>
            <a:r>
              <a:rPr sz="4100" spc="-50" dirty="0">
                <a:latin typeface="Lucida Sans Unicode"/>
                <a:cs typeface="Lucida Sans Unicode"/>
              </a:rPr>
              <a:t>s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235" dirty="0">
                <a:latin typeface="Lucida Sans Unicode"/>
                <a:cs typeface="Lucida Sans Unicode"/>
              </a:rPr>
              <a:t>p</a:t>
            </a:r>
            <a:r>
              <a:rPr sz="4100" spc="-260" dirty="0">
                <a:latin typeface="Lucida Sans Unicode"/>
                <a:cs typeface="Lucida Sans Unicode"/>
              </a:rPr>
              <a:t>r</a:t>
            </a:r>
            <a:r>
              <a:rPr sz="4100" spc="-270" dirty="0">
                <a:latin typeface="Lucida Sans Unicode"/>
                <a:cs typeface="Lucida Sans Unicode"/>
              </a:rPr>
              <a:t>o</a:t>
            </a:r>
            <a:r>
              <a:rPr sz="4100" spc="-440" dirty="0">
                <a:latin typeface="Lucida Sans Unicode"/>
                <a:cs typeface="Lucida Sans Unicode"/>
              </a:rPr>
              <a:t>j</a:t>
            </a:r>
            <a:r>
              <a:rPr sz="4100" spc="-215" dirty="0">
                <a:latin typeface="Lucida Sans Unicode"/>
                <a:cs typeface="Lucida Sans Unicode"/>
              </a:rPr>
              <a:t>e</a:t>
            </a:r>
            <a:r>
              <a:rPr sz="4100" spc="-110" dirty="0">
                <a:latin typeface="Lucida Sans Unicode"/>
                <a:cs typeface="Lucida Sans Unicode"/>
              </a:rPr>
              <a:t>c</a:t>
            </a:r>
            <a:r>
              <a:rPr sz="4100" spc="-140" dirty="0">
                <a:latin typeface="Lucida Sans Unicode"/>
                <a:cs typeface="Lucida Sans Unicode"/>
              </a:rPr>
              <a:t>t</a:t>
            </a:r>
            <a:r>
              <a:rPr sz="4100" spc="-215" dirty="0">
                <a:latin typeface="Lucida Sans Unicode"/>
                <a:cs typeface="Lucida Sans Unicode"/>
              </a:rPr>
              <a:t>e</a:t>
            </a:r>
            <a:r>
              <a:rPr sz="4100" spc="55" dirty="0">
                <a:latin typeface="Lucida Sans Unicode"/>
                <a:cs typeface="Lucida Sans Unicode"/>
              </a:rPr>
              <a:t>d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140" dirty="0">
                <a:latin typeface="Lucida Sans Unicode"/>
                <a:cs typeface="Lucida Sans Unicode"/>
              </a:rPr>
              <a:t>t</a:t>
            </a:r>
            <a:r>
              <a:rPr sz="4100" spc="15" dirty="0">
                <a:latin typeface="Lucida Sans Unicode"/>
                <a:cs typeface="Lucida Sans Unicode"/>
              </a:rPr>
              <a:t>o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580" dirty="0">
                <a:latin typeface="Lucida Sans Unicode"/>
                <a:cs typeface="Lucida Sans Unicode"/>
              </a:rPr>
              <a:t>g</a:t>
            </a:r>
            <a:r>
              <a:rPr sz="4100" spc="-260" dirty="0">
                <a:latin typeface="Lucida Sans Unicode"/>
                <a:cs typeface="Lucida Sans Unicode"/>
              </a:rPr>
              <a:t>r</a:t>
            </a:r>
            <a:r>
              <a:rPr sz="4100" spc="-270" dirty="0">
                <a:latin typeface="Lucida Sans Unicode"/>
                <a:cs typeface="Lucida Sans Unicode"/>
              </a:rPr>
              <a:t>o</a:t>
            </a:r>
            <a:r>
              <a:rPr sz="4100" spc="60" dirty="0">
                <a:latin typeface="Lucida Sans Unicode"/>
                <a:cs typeface="Lucida Sans Unicode"/>
              </a:rPr>
              <a:t>w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235" dirty="0">
                <a:latin typeface="Lucida Sans Unicode"/>
                <a:cs typeface="Lucida Sans Unicode"/>
              </a:rPr>
              <a:t>b</a:t>
            </a:r>
            <a:r>
              <a:rPr sz="4100" spc="185" dirty="0">
                <a:latin typeface="Lucida Sans Unicode"/>
                <a:cs typeface="Lucida Sans Unicode"/>
              </a:rPr>
              <a:t>y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500" dirty="0">
                <a:latin typeface="Lucida Sans Unicode"/>
                <a:cs typeface="Lucida Sans Unicode"/>
              </a:rPr>
              <a:t>3</a:t>
            </a:r>
            <a:r>
              <a:rPr sz="4100" spc="-700" dirty="0">
                <a:latin typeface="Lucida Sans Unicode"/>
                <a:cs typeface="Lucida Sans Unicode"/>
              </a:rPr>
              <a:t>1</a:t>
            </a:r>
            <a:r>
              <a:rPr sz="4100" spc="720" dirty="0">
                <a:latin typeface="Lucida Sans Unicode"/>
                <a:cs typeface="Lucida Sans Unicode"/>
              </a:rPr>
              <a:t>%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380" dirty="0">
                <a:latin typeface="Lucida Sans Unicode"/>
                <a:cs typeface="Lucida Sans Unicode"/>
              </a:rPr>
              <a:t>i</a:t>
            </a:r>
            <a:r>
              <a:rPr sz="4100" spc="-5" dirty="0">
                <a:latin typeface="Lucida Sans Unicode"/>
                <a:cs typeface="Lucida Sans Unicode"/>
              </a:rPr>
              <a:t>n  </a:t>
            </a:r>
            <a:r>
              <a:rPr sz="4100" spc="-140" dirty="0">
                <a:latin typeface="Lucida Sans Unicode"/>
                <a:cs typeface="Lucida Sans Unicode"/>
              </a:rPr>
              <a:t>t</a:t>
            </a:r>
            <a:r>
              <a:rPr sz="4100" spc="-290" dirty="0">
                <a:latin typeface="Lucida Sans Unicode"/>
                <a:cs typeface="Lucida Sans Unicode"/>
              </a:rPr>
              <a:t>h</a:t>
            </a:r>
            <a:r>
              <a:rPr sz="4100" spc="70" dirty="0">
                <a:latin typeface="Lucida Sans Unicode"/>
                <a:cs typeface="Lucida Sans Unicode"/>
              </a:rPr>
              <a:t>e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290" dirty="0">
                <a:latin typeface="Lucida Sans Unicode"/>
                <a:cs typeface="Lucida Sans Unicode"/>
              </a:rPr>
              <a:t>n</a:t>
            </a:r>
            <a:r>
              <a:rPr sz="4100" spc="-215" dirty="0">
                <a:latin typeface="Lucida Sans Unicode"/>
                <a:cs typeface="Lucida Sans Unicode"/>
              </a:rPr>
              <a:t>e</a:t>
            </a:r>
            <a:r>
              <a:rPr sz="4100" spc="-745" dirty="0">
                <a:latin typeface="Lucida Sans Unicode"/>
                <a:cs typeface="Lucida Sans Unicode"/>
              </a:rPr>
              <a:t>x</a:t>
            </a:r>
            <a:r>
              <a:rPr sz="4100" spc="145" dirty="0">
                <a:latin typeface="Lucida Sans Unicode"/>
                <a:cs typeface="Lucida Sans Unicode"/>
              </a:rPr>
              <a:t>t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700" dirty="0">
                <a:latin typeface="Lucida Sans Unicode"/>
                <a:cs typeface="Lucida Sans Unicode"/>
              </a:rPr>
              <a:t>1</a:t>
            </a:r>
            <a:r>
              <a:rPr sz="4100" spc="285" dirty="0">
                <a:latin typeface="Lucida Sans Unicode"/>
                <a:cs typeface="Lucida Sans Unicode"/>
              </a:rPr>
              <a:t>0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100" dirty="0">
                <a:latin typeface="Lucida Sans Unicode"/>
                <a:cs typeface="Lucida Sans Unicode"/>
              </a:rPr>
              <a:t>y</a:t>
            </a:r>
            <a:r>
              <a:rPr sz="4100" spc="-215" dirty="0">
                <a:latin typeface="Lucida Sans Unicode"/>
                <a:cs typeface="Lucida Sans Unicode"/>
              </a:rPr>
              <a:t>e</a:t>
            </a:r>
            <a:r>
              <a:rPr sz="4100" spc="-265" dirty="0">
                <a:latin typeface="Lucida Sans Unicode"/>
                <a:cs typeface="Lucida Sans Unicode"/>
              </a:rPr>
              <a:t>a</a:t>
            </a:r>
            <a:r>
              <a:rPr sz="4100" spc="-260" dirty="0">
                <a:latin typeface="Lucida Sans Unicode"/>
                <a:cs typeface="Lucida Sans Unicode"/>
              </a:rPr>
              <a:t>r</a:t>
            </a:r>
            <a:r>
              <a:rPr sz="4100" spc="-335" dirty="0">
                <a:latin typeface="Lucida Sans Unicode"/>
                <a:cs typeface="Lucida Sans Unicode"/>
              </a:rPr>
              <a:t>s</a:t>
            </a:r>
            <a:r>
              <a:rPr sz="4100" spc="-220" dirty="0">
                <a:latin typeface="Lucida Sans Unicode"/>
                <a:cs typeface="Lucida Sans Unicode"/>
              </a:rPr>
              <a:t>.</a:t>
            </a:r>
            <a:endParaRPr sz="4100">
              <a:latin typeface="Lucida Sans Unicode"/>
              <a:cs typeface="Lucida Sans Unicode"/>
            </a:endParaRPr>
          </a:p>
          <a:p>
            <a:pPr marL="12700" marR="15875">
              <a:lnSpc>
                <a:spcPts val="5700"/>
              </a:lnSpc>
              <a:spcBef>
                <a:spcPts val="320"/>
              </a:spcBef>
            </a:pPr>
            <a:r>
              <a:rPr sz="4100" spc="-245" dirty="0">
                <a:latin typeface="Lucida Sans Unicode"/>
                <a:cs typeface="Lucida Sans Unicode"/>
              </a:rPr>
              <a:t>D</a:t>
            </a:r>
            <a:r>
              <a:rPr sz="4100" spc="-215" dirty="0">
                <a:latin typeface="Lucida Sans Unicode"/>
                <a:cs typeface="Lucida Sans Unicode"/>
              </a:rPr>
              <a:t>e</a:t>
            </a:r>
            <a:r>
              <a:rPr sz="4100" spc="-335" dirty="0">
                <a:latin typeface="Lucida Sans Unicode"/>
                <a:cs typeface="Lucida Sans Unicode"/>
              </a:rPr>
              <a:t>s</a:t>
            </a:r>
            <a:r>
              <a:rPr sz="4100" spc="-235" dirty="0">
                <a:latin typeface="Lucida Sans Unicode"/>
                <a:cs typeface="Lucida Sans Unicode"/>
              </a:rPr>
              <a:t>p</a:t>
            </a:r>
            <a:r>
              <a:rPr sz="4100" spc="-380" dirty="0">
                <a:latin typeface="Lucida Sans Unicode"/>
                <a:cs typeface="Lucida Sans Unicode"/>
              </a:rPr>
              <a:t>i</a:t>
            </a:r>
            <a:r>
              <a:rPr sz="4100" spc="-140" dirty="0">
                <a:latin typeface="Lucida Sans Unicode"/>
                <a:cs typeface="Lucida Sans Unicode"/>
              </a:rPr>
              <a:t>t</a:t>
            </a:r>
            <a:r>
              <a:rPr sz="4100" spc="70" dirty="0">
                <a:latin typeface="Lucida Sans Unicode"/>
                <a:cs typeface="Lucida Sans Unicode"/>
              </a:rPr>
              <a:t>e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140" dirty="0">
                <a:latin typeface="Lucida Sans Unicode"/>
                <a:cs typeface="Lucida Sans Unicode"/>
              </a:rPr>
              <a:t>t</a:t>
            </a:r>
            <a:r>
              <a:rPr sz="4100" spc="-290" dirty="0">
                <a:latin typeface="Lucida Sans Unicode"/>
                <a:cs typeface="Lucida Sans Unicode"/>
              </a:rPr>
              <a:t>h</a:t>
            </a:r>
            <a:r>
              <a:rPr sz="4100" spc="70" dirty="0">
                <a:latin typeface="Lucida Sans Unicode"/>
                <a:cs typeface="Lucida Sans Unicode"/>
              </a:rPr>
              <a:t>e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270" dirty="0">
                <a:latin typeface="Lucida Sans Unicode"/>
                <a:cs typeface="Lucida Sans Unicode"/>
              </a:rPr>
              <a:t>o</a:t>
            </a:r>
            <a:r>
              <a:rPr sz="4100" spc="-290" dirty="0">
                <a:latin typeface="Lucida Sans Unicode"/>
                <a:cs typeface="Lucida Sans Unicode"/>
              </a:rPr>
              <a:t>n</a:t>
            </a:r>
            <a:r>
              <a:rPr sz="4100" spc="-580" dirty="0">
                <a:latin typeface="Lucida Sans Unicode"/>
                <a:cs typeface="Lucida Sans Unicode"/>
              </a:rPr>
              <a:t>g</a:t>
            </a:r>
            <a:r>
              <a:rPr sz="4100" spc="-270" dirty="0">
                <a:latin typeface="Lucida Sans Unicode"/>
                <a:cs typeface="Lucida Sans Unicode"/>
              </a:rPr>
              <a:t>o</a:t>
            </a:r>
            <a:r>
              <a:rPr sz="4100" spc="-380" dirty="0">
                <a:latin typeface="Lucida Sans Unicode"/>
                <a:cs typeface="Lucida Sans Unicode"/>
              </a:rPr>
              <a:t>i</a:t>
            </a:r>
            <a:r>
              <a:rPr sz="4100" spc="-290" dirty="0">
                <a:latin typeface="Lucida Sans Unicode"/>
                <a:cs typeface="Lucida Sans Unicode"/>
              </a:rPr>
              <a:t>n</a:t>
            </a:r>
            <a:r>
              <a:rPr sz="4100" spc="-295" dirty="0">
                <a:latin typeface="Lucida Sans Unicode"/>
                <a:cs typeface="Lucida Sans Unicode"/>
              </a:rPr>
              <a:t>g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260" dirty="0">
                <a:latin typeface="Lucida Sans Unicode"/>
                <a:cs typeface="Lucida Sans Unicode"/>
              </a:rPr>
              <a:t>r</a:t>
            </a:r>
            <a:r>
              <a:rPr sz="4100" spc="-215" dirty="0">
                <a:latin typeface="Lucida Sans Unicode"/>
                <a:cs typeface="Lucida Sans Unicode"/>
              </a:rPr>
              <a:t>e</a:t>
            </a:r>
            <a:r>
              <a:rPr sz="4100" spc="-110" dirty="0">
                <a:latin typeface="Lucida Sans Unicode"/>
                <a:cs typeface="Lucida Sans Unicode"/>
              </a:rPr>
              <a:t>c</a:t>
            </a:r>
            <a:r>
              <a:rPr sz="4100" spc="-215" dirty="0">
                <a:latin typeface="Lucida Sans Unicode"/>
                <a:cs typeface="Lucida Sans Unicode"/>
              </a:rPr>
              <a:t>e</a:t>
            </a:r>
            <a:r>
              <a:rPr sz="4100" spc="-335" dirty="0">
                <a:latin typeface="Lucida Sans Unicode"/>
                <a:cs typeface="Lucida Sans Unicode"/>
              </a:rPr>
              <a:t>ss</a:t>
            </a:r>
            <a:r>
              <a:rPr sz="4100" spc="-380" dirty="0">
                <a:latin typeface="Lucida Sans Unicode"/>
                <a:cs typeface="Lucida Sans Unicode"/>
              </a:rPr>
              <a:t>i</a:t>
            </a:r>
            <a:r>
              <a:rPr sz="4100" spc="-270" dirty="0">
                <a:latin typeface="Lucida Sans Unicode"/>
                <a:cs typeface="Lucida Sans Unicode"/>
              </a:rPr>
              <a:t>o</a:t>
            </a:r>
            <a:r>
              <a:rPr sz="4100" spc="-290" dirty="0">
                <a:latin typeface="Lucida Sans Unicode"/>
                <a:cs typeface="Lucida Sans Unicode"/>
              </a:rPr>
              <a:t>n</a:t>
            </a:r>
            <a:r>
              <a:rPr sz="4100" spc="-215" dirty="0">
                <a:latin typeface="Lucida Sans Unicode"/>
                <a:cs typeface="Lucida Sans Unicode"/>
              </a:rPr>
              <a:t>,  </a:t>
            </a:r>
            <a:r>
              <a:rPr sz="4100" spc="-140" dirty="0">
                <a:latin typeface="Lucida Sans Unicode"/>
                <a:cs typeface="Lucida Sans Unicode"/>
              </a:rPr>
              <a:t>t</a:t>
            </a:r>
            <a:r>
              <a:rPr sz="4100" spc="-290" dirty="0">
                <a:latin typeface="Lucida Sans Unicode"/>
                <a:cs typeface="Lucida Sans Unicode"/>
              </a:rPr>
              <a:t>h</a:t>
            </a:r>
            <a:r>
              <a:rPr sz="4100" spc="-215" dirty="0">
                <a:latin typeface="Lucida Sans Unicode"/>
                <a:cs typeface="Lucida Sans Unicode"/>
              </a:rPr>
              <a:t>e</a:t>
            </a:r>
            <a:r>
              <a:rPr sz="4100" spc="-260" dirty="0">
                <a:latin typeface="Lucida Sans Unicode"/>
                <a:cs typeface="Lucida Sans Unicode"/>
              </a:rPr>
              <a:t>r</a:t>
            </a:r>
            <a:r>
              <a:rPr sz="4100" spc="70" dirty="0">
                <a:latin typeface="Lucida Sans Unicode"/>
                <a:cs typeface="Lucida Sans Unicode"/>
              </a:rPr>
              <a:t>e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380" dirty="0">
                <a:latin typeface="Lucida Sans Unicode"/>
                <a:cs typeface="Lucida Sans Unicode"/>
              </a:rPr>
              <a:t>i</a:t>
            </a:r>
            <a:r>
              <a:rPr sz="4100" spc="-50" dirty="0">
                <a:latin typeface="Lucida Sans Unicode"/>
                <a:cs typeface="Lucida Sans Unicode"/>
              </a:rPr>
              <a:t>s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20" dirty="0">
                <a:latin typeface="Lucida Sans Unicode"/>
                <a:cs typeface="Lucida Sans Unicode"/>
              </a:rPr>
              <a:t>a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335" dirty="0">
                <a:latin typeface="Lucida Sans Unicode"/>
                <a:cs typeface="Lucida Sans Unicode"/>
              </a:rPr>
              <a:t>s</a:t>
            </a:r>
            <a:r>
              <a:rPr sz="4100" spc="-325" dirty="0">
                <a:latin typeface="Lucida Sans Unicode"/>
                <a:cs typeface="Lucida Sans Unicode"/>
              </a:rPr>
              <a:t>u</a:t>
            </a:r>
            <a:r>
              <a:rPr sz="4100" spc="-235" dirty="0">
                <a:latin typeface="Lucida Sans Unicode"/>
                <a:cs typeface="Lucida Sans Unicode"/>
              </a:rPr>
              <a:t>b</a:t>
            </a:r>
            <a:r>
              <a:rPr sz="4100" spc="-335" dirty="0">
                <a:latin typeface="Lucida Sans Unicode"/>
                <a:cs typeface="Lucida Sans Unicode"/>
              </a:rPr>
              <a:t>s</a:t>
            </a:r>
            <a:r>
              <a:rPr sz="4100" spc="-140" dirty="0">
                <a:latin typeface="Lucida Sans Unicode"/>
                <a:cs typeface="Lucida Sans Unicode"/>
              </a:rPr>
              <a:t>t</a:t>
            </a:r>
            <a:r>
              <a:rPr sz="4100" spc="-265" dirty="0">
                <a:latin typeface="Lucida Sans Unicode"/>
                <a:cs typeface="Lucida Sans Unicode"/>
              </a:rPr>
              <a:t>a</a:t>
            </a:r>
            <a:r>
              <a:rPr sz="4100" spc="-290" dirty="0">
                <a:latin typeface="Lucida Sans Unicode"/>
                <a:cs typeface="Lucida Sans Unicode"/>
              </a:rPr>
              <a:t>n</a:t>
            </a:r>
            <a:r>
              <a:rPr sz="4100" spc="-140" dirty="0">
                <a:latin typeface="Lucida Sans Unicode"/>
                <a:cs typeface="Lucida Sans Unicode"/>
              </a:rPr>
              <a:t>t</a:t>
            </a:r>
            <a:r>
              <a:rPr sz="4100" spc="-380" dirty="0">
                <a:latin typeface="Lucida Sans Unicode"/>
                <a:cs typeface="Lucida Sans Unicode"/>
              </a:rPr>
              <a:t>i</a:t>
            </a:r>
            <a:r>
              <a:rPr sz="4100" spc="-265" dirty="0">
                <a:latin typeface="Lucida Sans Unicode"/>
                <a:cs typeface="Lucida Sans Unicode"/>
              </a:rPr>
              <a:t>a</a:t>
            </a:r>
            <a:r>
              <a:rPr sz="4100" spc="15" dirty="0">
                <a:latin typeface="Lucida Sans Unicode"/>
                <a:cs typeface="Lucida Sans Unicode"/>
              </a:rPr>
              <a:t>l  </a:t>
            </a:r>
            <a:r>
              <a:rPr sz="4100" spc="-235" dirty="0">
                <a:latin typeface="Lucida Sans Unicode"/>
                <a:cs typeface="Lucida Sans Unicode"/>
              </a:rPr>
              <a:t>p</a:t>
            </a:r>
            <a:r>
              <a:rPr sz="4100" spc="-270" dirty="0">
                <a:latin typeface="Lucida Sans Unicode"/>
                <a:cs typeface="Lucida Sans Unicode"/>
              </a:rPr>
              <a:t>o</a:t>
            </a:r>
            <a:r>
              <a:rPr sz="4100" spc="-235" dirty="0">
                <a:latin typeface="Lucida Sans Unicode"/>
                <a:cs typeface="Lucida Sans Unicode"/>
              </a:rPr>
              <a:t>p</a:t>
            </a:r>
            <a:r>
              <a:rPr sz="4100" spc="-325" dirty="0">
                <a:latin typeface="Lucida Sans Unicode"/>
                <a:cs typeface="Lucida Sans Unicode"/>
              </a:rPr>
              <a:t>u</a:t>
            </a:r>
            <a:r>
              <a:rPr sz="4100" spc="-270" dirty="0">
                <a:latin typeface="Lucida Sans Unicode"/>
                <a:cs typeface="Lucida Sans Unicode"/>
              </a:rPr>
              <a:t>l</a:t>
            </a:r>
            <a:r>
              <a:rPr sz="4100" spc="-265" dirty="0">
                <a:latin typeface="Lucida Sans Unicode"/>
                <a:cs typeface="Lucida Sans Unicode"/>
              </a:rPr>
              <a:t>a</a:t>
            </a:r>
            <a:r>
              <a:rPr sz="4100" spc="-140" dirty="0">
                <a:latin typeface="Lucida Sans Unicode"/>
                <a:cs typeface="Lucida Sans Unicode"/>
              </a:rPr>
              <a:t>t</a:t>
            </a:r>
            <a:r>
              <a:rPr sz="4100" spc="-380" dirty="0">
                <a:latin typeface="Lucida Sans Unicode"/>
                <a:cs typeface="Lucida Sans Unicode"/>
              </a:rPr>
              <a:t>i</a:t>
            </a:r>
            <a:r>
              <a:rPr sz="4100" spc="-270" dirty="0">
                <a:latin typeface="Lucida Sans Unicode"/>
                <a:cs typeface="Lucida Sans Unicode"/>
              </a:rPr>
              <a:t>o</a:t>
            </a:r>
            <a:r>
              <a:rPr sz="4100" spc="-5" dirty="0">
                <a:latin typeface="Lucida Sans Unicode"/>
                <a:cs typeface="Lucida Sans Unicode"/>
              </a:rPr>
              <a:t>n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270" dirty="0">
                <a:latin typeface="Lucida Sans Unicode"/>
                <a:cs typeface="Lucida Sans Unicode"/>
              </a:rPr>
              <a:t>o</a:t>
            </a:r>
            <a:r>
              <a:rPr sz="4100" spc="65" dirty="0">
                <a:latin typeface="Lucida Sans Unicode"/>
                <a:cs typeface="Lucida Sans Unicode"/>
              </a:rPr>
              <a:t>f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265" dirty="0">
                <a:latin typeface="Lucida Sans Unicode"/>
                <a:cs typeface="Lucida Sans Unicode"/>
              </a:rPr>
              <a:t>a</a:t>
            </a:r>
            <a:r>
              <a:rPr sz="4100" spc="-335" dirty="0">
                <a:latin typeface="Lucida Sans Unicode"/>
                <a:cs typeface="Lucida Sans Unicode"/>
              </a:rPr>
              <a:t>s</a:t>
            </a:r>
            <a:r>
              <a:rPr sz="4100" spc="-235" dirty="0">
                <a:latin typeface="Lucida Sans Unicode"/>
                <a:cs typeface="Lucida Sans Unicode"/>
              </a:rPr>
              <a:t>p</a:t>
            </a:r>
            <a:r>
              <a:rPr sz="4100" spc="-380" dirty="0">
                <a:latin typeface="Lucida Sans Unicode"/>
                <a:cs typeface="Lucida Sans Unicode"/>
              </a:rPr>
              <a:t>i</a:t>
            </a:r>
            <a:r>
              <a:rPr sz="4100" spc="-260" dirty="0">
                <a:latin typeface="Lucida Sans Unicode"/>
                <a:cs typeface="Lucida Sans Unicode"/>
              </a:rPr>
              <a:t>r</a:t>
            </a:r>
            <a:r>
              <a:rPr sz="4100" spc="-380" dirty="0">
                <a:latin typeface="Lucida Sans Unicode"/>
                <a:cs typeface="Lucida Sans Unicode"/>
              </a:rPr>
              <a:t>i</a:t>
            </a:r>
            <a:r>
              <a:rPr sz="4100" spc="-290" dirty="0">
                <a:latin typeface="Lucida Sans Unicode"/>
                <a:cs typeface="Lucida Sans Unicode"/>
              </a:rPr>
              <a:t>n</a:t>
            </a:r>
            <a:r>
              <a:rPr sz="4100" spc="-200" dirty="0">
                <a:latin typeface="Lucida Sans Unicode"/>
                <a:cs typeface="Lucida Sans Unicode"/>
              </a:rPr>
              <a:t>g  </a:t>
            </a:r>
            <a:r>
              <a:rPr sz="4100" spc="-229" dirty="0">
                <a:latin typeface="Lucida Sans Unicode"/>
                <a:cs typeface="Lucida Sans Unicode"/>
              </a:rPr>
              <a:t>d</a:t>
            </a:r>
            <a:r>
              <a:rPr sz="4100" spc="-215" dirty="0">
                <a:latin typeface="Lucida Sans Unicode"/>
                <a:cs typeface="Lucida Sans Unicode"/>
              </a:rPr>
              <a:t>e</a:t>
            </a:r>
            <a:r>
              <a:rPr sz="4100" spc="-70" dirty="0">
                <a:latin typeface="Lucida Sans Unicode"/>
                <a:cs typeface="Lucida Sans Unicode"/>
              </a:rPr>
              <a:t>v</a:t>
            </a:r>
            <a:r>
              <a:rPr sz="4100" spc="-215" dirty="0">
                <a:latin typeface="Lucida Sans Unicode"/>
                <a:cs typeface="Lucida Sans Unicode"/>
              </a:rPr>
              <a:t>e</a:t>
            </a:r>
            <a:r>
              <a:rPr sz="4100" spc="-270" dirty="0">
                <a:latin typeface="Lucida Sans Unicode"/>
                <a:cs typeface="Lucida Sans Unicode"/>
              </a:rPr>
              <a:t>lo</a:t>
            </a:r>
            <a:r>
              <a:rPr sz="4100" spc="-235" dirty="0">
                <a:latin typeface="Lucida Sans Unicode"/>
                <a:cs typeface="Lucida Sans Unicode"/>
              </a:rPr>
              <a:t>p</a:t>
            </a:r>
            <a:r>
              <a:rPr sz="4100" spc="-215" dirty="0">
                <a:latin typeface="Lucida Sans Unicode"/>
                <a:cs typeface="Lucida Sans Unicode"/>
              </a:rPr>
              <a:t>e</a:t>
            </a:r>
            <a:r>
              <a:rPr sz="4100" spc="-260" dirty="0">
                <a:latin typeface="Lucida Sans Unicode"/>
                <a:cs typeface="Lucida Sans Unicode"/>
              </a:rPr>
              <a:t>r</a:t>
            </a:r>
            <a:r>
              <a:rPr sz="4100" spc="-50" dirty="0">
                <a:latin typeface="Lucida Sans Unicode"/>
                <a:cs typeface="Lucida Sans Unicode"/>
              </a:rPr>
              <a:t>s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225" dirty="0">
                <a:latin typeface="Lucida Sans Unicode"/>
                <a:cs typeface="Lucida Sans Unicode"/>
              </a:rPr>
              <a:t>w</a:t>
            </a:r>
            <a:r>
              <a:rPr sz="4100" spc="-290" dirty="0">
                <a:latin typeface="Lucida Sans Unicode"/>
                <a:cs typeface="Lucida Sans Unicode"/>
              </a:rPr>
              <a:t>h</a:t>
            </a:r>
            <a:r>
              <a:rPr sz="4100" spc="15" dirty="0">
                <a:latin typeface="Lucida Sans Unicode"/>
                <a:cs typeface="Lucida Sans Unicode"/>
              </a:rPr>
              <a:t>o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225" dirty="0">
                <a:latin typeface="Lucida Sans Unicode"/>
                <a:cs typeface="Lucida Sans Unicode"/>
              </a:rPr>
              <a:t>w</a:t>
            </a:r>
            <a:r>
              <a:rPr sz="4100" spc="-380" dirty="0">
                <a:latin typeface="Lucida Sans Unicode"/>
                <a:cs typeface="Lucida Sans Unicode"/>
              </a:rPr>
              <a:t>i</a:t>
            </a:r>
            <a:r>
              <a:rPr sz="4100" spc="-335" dirty="0">
                <a:latin typeface="Lucida Sans Unicode"/>
                <a:cs typeface="Lucida Sans Unicode"/>
              </a:rPr>
              <a:t>s</a:t>
            </a:r>
            <a:r>
              <a:rPr sz="4100" spc="-5" dirty="0">
                <a:latin typeface="Lucida Sans Unicode"/>
                <a:cs typeface="Lucida Sans Unicode"/>
              </a:rPr>
              <a:t>h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140" dirty="0">
                <a:latin typeface="Lucida Sans Unicode"/>
                <a:cs typeface="Lucida Sans Unicode"/>
              </a:rPr>
              <a:t>t</a:t>
            </a:r>
            <a:r>
              <a:rPr sz="4100" spc="15" dirty="0">
                <a:latin typeface="Lucida Sans Unicode"/>
                <a:cs typeface="Lucida Sans Unicode"/>
              </a:rPr>
              <a:t>o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580" dirty="0">
                <a:latin typeface="Lucida Sans Unicode"/>
                <a:cs typeface="Lucida Sans Unicode"/>
              </a:rPr>
              <a:t>g</a:t>
            </a:r>
            <a:r>
              <a:rPr sz="4100" spc="-215" dirty="0">
                <a:latin typeface="Lucida Sans Unicode"/>
                <a:cs typeface="Lucida Sans Unicode"/>
              </a:rPr>
              <a:t>e</a:t>
            </a:r>
            <a:r>
              <a:rPr sz="4100" spc="130" dirty="0">
                <a:latin typeface="Lucida Sans Unicode"/>
                <a:cs typeface="Lucida Sans Unicode"/>
              </a:rPr>
              <a:t>t  </a:t>
            </a:r>
            <a:r>
              <a:rPr sz="4100" spc="-200" dirty="0">
                <a:latin typeface="Lucida Sans Unicode"/>
                <a:cs typeface="Lucida Sans Unicode"/>
              </a:rPr>
              <a:t>into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120" dirty="0">
                <a:latin typeface="Lucida Sans Unicode"/>
                <a:cs typeface="Lucida Sans Unicode"/>
              </a:rPr>
              <a:t>top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120" dirty="0">
                <a:latin typeface="Lucida Sans Unicode"/>
                <a:cs typeface="Lucida Sans Unicode"/>
              </a:rPr>
              <a:t>tech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270" dirty="0">
                <a:latin typeface="Lucida Sans Unicode"/>
                <a:cs typeface="Lucida Sans Unicode"/>
              </a:rPr>
              <a:t>companies.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-210" dirty="0">
                <a:latin typeface="Lucida Sans Unicode"/>
                <a:cs typeface="Lucida Sans Unicode"/>
              </a:rPr>
              <a:t>As</a:t>
            </a:r>
            <a:r>
              <a:rPr sz="4100" spc="-860" dirty="0">
                <a:latin typeface="Lucida Sans Unicode"/>
                <a:cs typeface="Lucida Sans Unicode"/>
              </a:rPr>
              <a:t> </a:t>
            </a:r>
            <a:r>
              <a:rPr sz="4100" spc="20" dirty="0">
                <a:latin typeface="Lucida Sans Unicode"/>
                <a:cs typeface="Lucida Sans Unicode"/>
              </a:rPr>
              <a:t>a </a:t>
            </a:r>
            <a:r>
              <a:rPr sz="4100" spc="25" dirty="0">
                <a:latin typeface="Lucida Sans Unicode"/>
                <a:cs typeface="Lucida Sans Unicode"/>
              </a:rPr>
              <a:t> </a:t>
            </a:r>
            <a:r>
              <a:rPr sz="4100" spc="-250" dirty="0">
                <a:latin typeface="Lucida Sans Unicode"/>
                <a:cs typeface="Lucida Sans Unicode"/>
              </a:rPr>
              <a:t>result,</a:t>
            </a:r>
            <a:endParaRPr sz="4100">
              <a:latin typeface="Lucida Sans Unicode"/>
              <a:cs typeface="Lucida Sans Unicode"/>
            </a:endParaRPr>
          </a:p>
          <a:p>
            <a:pPr marL="12700" marR="115570">
              <a:lnSpc>
                <a:spcPts val="4730"/>
              </a:lnSpc>
            </a:pPr>
            <a:r>
              <a:rPr sz="3400" b="1" spc="-240" dirty="0">
                <a:latin typeface="Arial"/>
                <a:cs typeface="Arial"/>
              </a:rPr>
              <a:t>c</a:t>
            </a:r>
            <a:r>
              <a:rPr sz="3400" b="1" spc="-130" dirty="0">
                <a:latin typeface="Arial"/>
                <a:cs typeface="Arial"/>
              </a:rPr>
              <a:t>l</a:t>
            </a:r>
            <a:r>
              <a:rPr sz="3400" b="1" spc="-140" dirty="0">
                <a:latin typeface="Arial"/>
                <a:cs typeface="Arial"/>
              </a:rPr>
              <a:t>e</a:t>
            </a:r>
            <a:r>
              <a:rPr sz="3400" b="1" spc="-200" dirty="0">
                <a:latin typeface="Arial"/>
                <a:cs typeface="Arial"/>
              </a:rPr>
              <a:t>a</a:t>
            </a:r>
            <a:r>
              <a:rPr sz="3400" b="1" spc="-125" dirty="0">
                <a:latin typeface="Arial"/>
                <a:cs typeface="Arial"/>
              </a:rPr>
              <a:t>r</a:t>
            </a:r>
            <a:r>
              <a:rPr sz="3400" b="1" spc="-195" dirty="0">
                <a:latin typeface="Arial"/>
                <a:cs typeface="Arial"/>
              </a:rPr>
              <a:t>i</a:t>
            </a:r>
            <a:r>
              <a:rPr sz="3400" b="1" spc="-170" dirty="0">
                <a:latin typeface="Arial"/>
                <a:cs typeface="Arial"/>
              </a:rPr>
              <a:t>n</a:t>
            </a:r>
            <a:r>
              <a:rPr sz="3400" b="1" spc="-175" dirty="0">
                <a:latin typeface="Arial"/>
                <a:cs typeface="Arial"/>
              </a:rPr>
              <a:t>g</a:t>
            </a:r>
            <a:r>
              <a:rPr sz="3400" b="1" spc="-615" dirty="0">
                <a:latin typeface="Arial"/>
                <a:cs typeface="Arial"/>
              </a:rPr>
              <a:t> </a:t>
            </a:r>
            <a:r>
              <a:rPr sz="3400" b="1" spc="-300" dirty="0">
                <a:latin typeface="Arial"/>
                <a:cs typeface="Arial"/>
              </a:rPr>
              <a:t>T</a:t>
            </a:r>
            <a:r>
              <a:rPr sz="3400" b="1" spc="-140" dirty="0">
                <a:latin typeface="Arial"/>
                <a:cs typeface="Arial"/>
              </a:rPr>
              <a:t>e</a:t>
            </a:r>
            <a:r>
              <a:rPr sz="3400" b="1" spc="-240" dirty="0">
                <a:latin typeface="Arial"/>
                <a:cs typeface="Arial"/>
              </a:rPr>
              <a:t>c</a:t>
            </a:r>
            <a:r>
              <a:rPr sz="3400" b="1" spc="-170" dirty="0">
                <a:latin typeface="Arial"/>
                <a:cs typeface="Arial"/>
              </a:rPr>
              <a:t>hn</a:t>
            </a:r>
            <a:r>
              <a:rPr sz="3400" b="1" spc="-195" dirty="0">
                <a:latin typeface="Arial"/>
                <a:cs typeface="Arial"/>
              </a:rPr>
              <a:t>i</a:t>
            </a:r>
            <a:r>
              <a:rPr sz="3400" b="1" spc="-240" dirty="0">
                <a:latin typeface="Arial"/>
                <a:cs typeface="Arial"/>
              </a:rPr>
              <a:t>c</a:t>
            </a:r>
            <a:r>
              <a:rPr sz="3400" b="1" spc="-200" dirty="0">
                <a:latin typeface="Arial"/>
                <a:cs typeface="Arial"/>
              </a:rPr>
              <a:t>a</a:t>
            </a:r>
            <a:r>
              <a:rPr sz="3400" b="1" spc="105" dirty="0">
                <a:latin typeface="Arial"/>
                <a:cs typeface="Arial"/>
              </a:rPr>
              <a:t>l</a:t>
            </a:r>
            <a:r>
              <a:rPr sz="3400" b="1" spc="-615" dirty="0">
                <a:latin typeface="Arial"/>
                <a:cs typeface="Arial"/>
              </a:rPr>
              <a:t> </a:t>
            </a:r>
            <a:r>
              <a:rPr sz="3400" b="1" spc="-195" dirty="0">
                <a:latin typeface="Arial"/>
                <a:cs typeface="Arial"/>
              </a:rPr>
              <a:t>i</a:t>
            </a:r>
            <a:r>
              <a:rPr sz="3400" b="1" spc="-170" dirty="0">
                <a:latin typeface="Arial"/>
                <a:cs typeface="Arial"/>
              </a:rPr>
              <a:t>n</a:t>
            </a:r>
            <a:r>
              <a:rPr sz="3400" b="1" spc="55" dirty="0">
                <a:latin typeface="Arial"/>
                <a:cs typeface="Arial"/>
              </a:rPr>
              <a:t>t</a:t>
            </a:r>
            <a:r>
              <a:rPr sz="3400" b="1" spc="-140" dirty="0">
                <a:latin typeface="Arial"/>
                <a:cs typeface="Arial"/>
              </a:rPr>
              <a:t>e</a:t>
            </a:r>
            <a:r>
              <a:rPr sz="3400" b="1" spc="-125" dirty="0">
                <a:latin typeface="Arial"/>
                <a:cs typeface="Arial"/>
              </a:rPr>
              <a:t>r</a:t>
            </a:r>
            <a:r>
              <a:rPr sz="3400" b="1" spc="-160" dirty="0">
                <a:latin typeface="Arial"/>
                <a:cs typeface="Arial"/>
              </a:rPr>
              <a:t>v</a:t>
            </a:r>
            <a:r>
              <a:rPr sz="3400" b="1" spc="-195" dirty="0">
                <a:latin typeface="Arial"/>
                <a:cs typeface="Arial"/>
              </a:rPr>
              <a:t>i</a:t>
            </a:r>
            <a:r>
              <a:rPr sz="3400" b="1" spc="-140" dirty="0">
                <a:latin typeface="Arial"/>
                <a:cs typeface="Arial"/>
              </a:rPr>
              <a:t>e</a:t>
            </a:r>
            <a:r>
              <a:rPr sz="3400" b="1" spc="-204" dirty="0">
                <a:latin typeface="Arial"/>
                <a:cs typeface="Arial"/>
              </a:rPr>
              <a:t>ws</a:t>
            </a:r>
            <a:r>
              <a:rPr sz="3400" b="1" spc="-615" dirty="0">
                <a:latin typeface="Arial"/>
                <a:cs typeface="Arial"/>
              </a:rPr>
              <a:t> </a:t>
            </a:r>
            <a:r>
              <a:rPr sz="3400" b="1" spc="-195" dirty="0">
                <a:latin typeface="Arial"/>
                <a:cs typeface="Arial"/>
              </a:rPr>
              <a:t>i</a:t>
            </a:r>
            <a:r>
              <a:rPr sz="3400" b="1" spc="-204" dirty="0">
                <a:latin typeface="Arial"/>
                <a:cs typeface="Arial"/>
              </a:rPr>
              <a:t>s</a:t>
            </a:r>
            <a:r>
              <a:rPr sz="3400" b="1" spc="-615" dirty="0">
                <a:latin typeface="Arial"/>
                <a:cs typeface="Arial"/>
              </a:rPr>
              <a:t> </a:t>
            </a:r>
            <a:r>
              <a:rPr sz="3400" b="1" spc="35" dirty="0">
                <a:latin typeface="Arial"/>
                <a:cs typeface="Arial"/>
              </a:rPr>
              <a:t>a</a:t>
            </a:r>
            <a:r>
              <a:rPr sz="3400" b="1" spc="-615" dirty="0">
                <a:latin typeface="Arial"/>
                <a:cs typeface="Arial"/>
              </a:rPr>
              <a:t> </a:t>
            </a:r>
            <a:r>
              <a:rPr sz="3400" b="1" spc="-120" dirty="0">
                <a:latin typeface="Arial"/>
                <a:cs typeface="Arial"/>
              </a:rPr>
              <a:t>b</a:t>
            </a:r>
            <a:r>
              <a:rPr sz="3400" b="1" spc="-195" dirty="0">
                <a:latin typeface="Arial"/>
                <a:cs typeface="Arial"/>
              </a:rPr>
              <a:t>i</a:t>
            </a:r>
            <a:r>
              <a:rPr sz="3400" b="1" spc="-110" dirty="0">
                <a:latin typeface="Arial"/>
                <a:cs typeface="Arial"/>
              </a:rPr>
              <a:t>g  </a:t>
            </a:r>
            <a:r>
              <a:rPr sz="3400" b="1" spc="-175" dirty="0">
                <a:latin typeface="Arial"/>
                <a:cs typeface="Arial"/>
              </a:rPr>
              <a:t>challenge.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59675" y="901544"/>
            <a:ext cx="6332855" cy="904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>
              <a:lnSpc>
                <a:spcPts val="5360"/>
              </a:lnSpc>
              <a:spcBef>
                <a:spcPts val="100"/>
              </a:spcBef>
            </a:pPr>
            <a:r>
              <a:rPr sz="4500" b="1" spc="-45" dirty="0">
                <a:latin typeface="Arial"/>
                <a:cs typeface="Arial"/>
              </a:rPr>
              <a:t>Lack</a:t>
            </a:r>
            <a:r>
              <a:rPr sz="4500" b="1" spc="-210" dirty="0">
                <a:latin typeface="Arial"/>
                <a:cs typeface="Arial"/>
              </a:rPr>
              <a:t> </a:t>
            </a:r>
            <a:r>
              <a:rPr sz="4500" b="1" spc="155" dirty="0">
                <a:latin typeface="Arial"/>
                <a:cs typeface="Arial"/>
              </a:rPr>
              <a:t>of</a:t>
            </a:r>
            <a:r>
              <a:rPr sz="4500" b="1" spc="-204" dirty="0">
                <a:latin typeface="Arial"/>
                <a:cs typeface="Arial"/>
              </a:rPr>
              <a:t> </a:t>
            </a:r>
            <a:r>
              <a:rPr sz="4500" b="1" spc="35" dirty="0">
                <a:latin typeface="Arial"/>
                <a:cs typeface="Arial"/>
              </a:rPr>
              <a:t>guidance</a:t>
            </a:r>
            <a:endParaRPr sz="4500" dirty="0">
              <a:latin typeface="Arial"/>
              <a:cs typeface="Arial"/>
            </a:endParaRPr>
          </a:p>
          <a:p>
            <a:pPr marL="121920" marR="189230">
              <a:lnSpc>
                <a:spcPts val="2550"/>
              </a:lnSpc>
              <a:spcBef>
                <a:spcPts val="320"/>
              </a:spcBef>
            </a:pPr>
            <a:r>
              <a:rPr sz="2400" b="1" spc="45" dirty="0">
                <a:latin typeface="Arial"/>
                <a:cs typeface="Arial"/>
              </a:rPr>
              <a:t>While </a:t>
            </a:r>
            <a:r>
              <a:rPr sz="2400" b="1" spc="100" dirty="0">
                <a:latin typeface="Arial"/>
                <a:cs typeface="Arial"/>
              </a:rPr>
              <a:t>there </a:t>
            </a:r>
            <a:r>
              <a:rPr sz="2400" b="1" spc="65" dirty="0">
                <a:latin typeface="Arial"/>
                <a:cs typeface="Arial"/>
              </a:rPr>
              <a:t>are </a:t>
            </a:r>
            <a:r>
              <a:rPr sz="2400" b="1" spc="95" dirty="0">
                <a:latin typeface="Arial"/>
                <a:cs typeface="Arial"/>
              </a:rPr>
              <a:t>plenty </a:t>
            </a:r>
            <a:r>
              <a:rPr sz="2400" b="1" spc="90" dirty="0">
                <a:latin typeface="Arial"/>
                <a:cs typeface="Arial"/>
              </a:rPr>
              <a:t>of </a:t>
            </a:r>
            <a:r>
              <a:rPr sz="2400" b="1" spc="30" dirty="0">
                <a:latin typeface="Arial"/>
                <a:cs typeface="Arial"/>
              </a:rPr>
              <a:t>websites </a:t>
            </a:r>
            <a:r>
              <a:rPr sz="2400" b="1" spc="125" dirty="0">
                <a:latin typeface="Arial"/>
                <a:cs typeface="Arial"/>
              </a:rPr>
              <a:t>that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75" dirty="0">
                <a:latin typeface="Arial"/>
                <a:cs typeface="Arial"/>
              </a:rPr>
              <a:t>help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with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70" dirty="0">
                <a:latin typeface="Arial"/>
                <a:cs typeface="Arial"/>
              </a:rPr>
              <a:t>interview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preparation,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100" dirty="0">
                <a:latin typeface="Arial"/>
                <a:cs typeface="Arial"/>
              </a:rPr>
              <a:t>there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5" dirty="0">
                <a:latin typeface="Arial"/>
                <a:cs typeface="Arial"/>
              </a:rPr>
              <a:t>is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no </a:t>
            </a:r>
            <a:r>
              <a:rPr sz="2400" b="1" spc="90" dirty="0">
                <a:latin typeface="Arial"/>
                <a:cs typeface="Arial"/>
              </a:rPr>
              <a:t>real-time </a:t>
            </a:r>
            <a:r>
              <a:rPr sz="2400" b="1" spc="30" dirty="0">
                <a:latin typeface="Arial"/>
                <a:cs typeface="Arial"/>
              </a:rPr>
              <a:t>clearing </a:t>
            </a:r>
            <a:r>
              <a:rPr sz="2400" b="1" spc="90" dirty="0">
                <a:latin typeface="Arial"/>
                <a:cs typeface="Arial"/>
              </a:rPr>
              <a:t>of </a:t>
            </a:r>
            <a:r>
              <a:rPr sz="2400" b="1" spc="45" dirty="0">
                <a:latin typeface="Arial"/>
                <a:cs typeface="Arial"/>
              </a:rPr>
              <a:t>doubts. </a:t>
            </a:r>
            <a:r>
              <a:rPr sz="2400" b="1" spc="85" dirty="0">
                <a:latin typeface="Arial"/>
                <a:cs typeface="Arial"/>
              </a:rPr>
              <a:t>Most </a:t>
            </a:r>
            <a:r>
              <a:rPr sz="2400" b="1" spc="90" dirty="0">
                <a:latin typeface="Arial"/>
                <a:cs typeface="Arial"/>
              </a:rPr>
              <a:t> </a:t>
            </a:r>
            <a:r>
              <a:rPr sz="2400" b="1" spc="30" dirty="0">
                <a:latin typeface="Arial"/>
                <a:cs typeface="Arial"/>
              </a:rPr>
              <a:t>websites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35" dirty="0">
                <a:latin typeface="Arial"/>
                <a:cs typeface="Arial"/>
              </a:rPr>
              <a:t>just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have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predefined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40" dirty="0">
                <a:latin typeface="Arial"/>
                <a:cs typeface="Arial"/>
              </a:rPr>
              <a:t>hints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and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85" dirty="0">
                <a:latin typeface="Arial"/>
                <a:cs typeface="Arial"/>
              </a:rPr>
              <a:t>complete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20" dirty="0">
                <a:latin typeface="Arial"/>
                <a:cs typeface="Arial"/>
              </a:rPr>
              <a:t>solutions.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Both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90" dirty="0">
                <a:latin typeface="Arial"/>
                <a:cs typeface="Arial"/>
              </a:rPr>
              <a:t>of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these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85" dirty="0">
                <a:latin typeface="Arial"/>
                <a:cs typeface="Arial"/>
              </a:rPr>
              <a:t>don't </a:t>
            </a:r>
            <a:r>
              <a:rPr sz="2400" b="1" spc="90" dirty="0"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mimic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114" dirty="0">
                <a:latin typeface="Arial"/>
                <a:cs typeface="Arial"/>
              </a:rPr>
              <a:t>the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real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70" dirty="0">
                <a:latin typeface="Arial"/>
                <a:cs typeface="Arial"/>
              </a:rPr>
              <a:t>interview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45" dirty="0">
                <a:latin typeface="Arial"/>
                <a:cs typeface="Arial"/>
              </a:rPr>
              <a:t>experience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 dirty="0">
              <a:latin typeface="Arial"/>
              <a:cs typeface="Arial"/>
            </a:endParaRPr>
          </a:p>
          <a:p>
            <a:pPr marL="69850">
              <a:lnSpc>
                <a:spcPts val="5370"/>
              </a:lnSpc>
            </a:pPr>
            <a:r>
              <a:rPr sz="4500" b="1" spc="70" dirty="0">
                <a:latin typeface="Arial"/>
                <a:cs typeface="Arial"/>
              </a:rPr>
              <a:t>Time</a:t>
            </a:r>
            <a:r>
              <a:rPr sz="4500" b="1" spc="-215" dirty="0">
                <a:latin typeface="Arial"/>
                <a:cs typeface="Arial"/>
              </a:rPr>
              <a:t> </a:t>
            </a:r>
            <a:r>
              <a:rPr sz="4500" b="1" spc="55" dirty="0">
                <a:latin typeface="Arial"/>
                <a:cs typeface="Arial"/>
              </a:rPr>
              <a:t>Constraints</a:t>
            </a:r>
            <a:endParaRPr sz="4500" dirty="0">
              <a:latin typeface="Arial"/>
              <a:cs typeface="Arial"/>
            </a:endParaRPr>
          </a:p>
          <a:p>
            <a:pPr marL="111760" marR="240029">
              <a:lnSpc>
                <a:spcPts val="2400"/>
              </a:lnSpc>
              <a:spcBef>
                <a:spcPts val="450"/>
              </a:spcBef>
            </a:pPr>
            <a:r>
              <a:rPr sz="2400" b="1" spc="90" dirty="0">
                <a:latin typeface="Arial"/>
                <a:cs typeface="Arial"/>
              </a:rPr>
              <a:t>Many </a:t>
            </a:r>
            <a:r>
              <a:rPr sz="2400" b="1" spc="60" dirty="0">
                <a:latin typeface="Arial"/>
                <a:cs typeface="Arial"/>
              </a:rPr>
              <a:t>software </a:t>
            </a:r>
            <a:r>
              <a:rPr sz="2400" b="1" spc="50" dirty="0">
                <a:latin typeface="Arial"/>
                <a:cs typeface="Arial"/>
              </a:rPr>
              <a:t>developers </a:t>
            </a:r>
            <a:r>
              <a:rPr sz="2400" b="1" spc="55" dirty="0">
                <a:latin typeface="Arial"/>
                <a:cs typeface="Arial"/>
              </a:rPr>
              <a:t>have </a:t>
            </a:r>
            <a:r>
              <a:rPr sz="2400" b="1" spc="10" dirty="0">
                <a:latin typeface="Arial"/>
                <a:cs typeface="Arial"/>
              </a:rPr>
              <a:t>busy </a:t>
            </a:r>
            <a:r>
              <a:rPr sz="2400" b="1" spc="15" dirty="0">
                <a:latin typeface="Arial"/>
                <a:cs typeface="Arial"/>
              </a:rPr>
              <a:t> schedules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60" dirty="0">
                <a:latin typeface="Arial"/>
                <a:cs typeface="Arial"/>
              </a:rPr>
              <a:t>and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70" dirty="0">
                <a:latin typeface="Arial"/>
                <a:cs typeface="Arial"/>
              </a:rPr>
              <a:t>may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100" dirty="0">
                <a:latin typeface="Arial"/>
                <a:cs typeface="Arial"/>
              </a:rPr>
              <a:t>not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have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114" dirty="0">
                <a:latin typeface="Arial"/>
                <a:cs typeface="Arial"/>
              </a:rPr>
              <a:t>the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105" dirty="0">
                <a:latin typeface="Arial"/>
                <a:cs typeface="Arial"/>
              </a:rPr>
              <a:t>time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125" dirty="0">
                <a:latin typeface="Arial"/>
                <a:cs typeface="Arial"/>
              </a:rPr>
              <a:t>to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75" dirty="0">
                <a:latin typeface="Arial"/>
                <a:cs typeface="Arial"/>
              </a:rPr>
              <a:t>dedicate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125" dirty="0">
                <a:latin typeface="Arial"/>
                <a:cs typeface="Arial"/>
              </a:rPr>
              <a:t>to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70" dirty="0">
                <a:latin typeface="Arial"/>
                <a:cs typeface="Arial"/>
              </a:rPr>
              <a:t>interview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preparation.</a:t>
            </a:r>
            <a:endParaRPr sz="2400" dirty="0">
              <a:latin typeface="Arial"/>
              <a:cs typeface="Arial"/>
            </a:endParaRPr>
          </a:p>
          <a:p>
            <a:pPr marL="111760" marR="285115">
              <a:lnSpc>
                <a:spcPts val="2400"/>
              </a:lnSpc>
            </a:pPr>
            <a:r>
              <a:rPr sz="2400" b="1" spc="15" dirty="0">
                <a:latin typeface="Arial"/>
                <a:cs typeface="Arial"/>
              </a:rPr>
              <a:t>According </a:t>
            </a:r>
            <a:r>
              <a:rPr sz="2400" b="1" spc="125" dirty="0">
                <a:latin typeface="Arial"/>
                <a:cs typeface="Arial"/>
              </a:rPr>
              <a:t>to </a:t>
            </a:r>
            <a:r>
              <a:rPr sz="2400" b="1" spc="35" dirty="0">
                <a:latin typeface="Arial"/>
                <a:cs typeface="Arial"/>
              </a:rPr>
              <a:t>a </a:t>
            </a:r>
            <a:r>
              <a:rPr sz="2400" b="1" spc="30" dirty="0">
                <a:latin typeface="Arial"/>
                <a:cs typeface="Arial"/>
              </a:rPr>
              <a:t>survey </a:t>
            </a:r>
            <a:r>
              <a:rPr sz="2400" b="1" spc="65" dirty="0">
                <a:latin typeface="Arial"/>
                <a:cs typeface="Arial"/>
              </a:rPr>
              <a:t>conducted </a:t>
            </a:r>
            <a:r>
              <a:rPr sz="2400" b="1" spc="75" dirty="0">
                <a:latin typeface="Arial"/>
                <a:cs typeface="Arial"/>
              </a:rPr>
              <a:t>by </a:t>
            </a:r>
            <a:r>
              <a:rPr sz="2400" b="1" spc="80" dirty="0">
                <a:latin typeface="Arial"/>
                <a:cs typeface="Arial"/>
              </a:rPr>
              <a:t> </a:t>
            </a:r>
            <a:r>
              <a:rPr sz="2400" b="1" spc="25" dirty="0">
                <a:latin typeface="Arial"/>
                <a:cs typeface="Arial"/>
              </a:rPr>
              <a:t>HackerRank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45" dirty="0">
                <a:latin typeface="Arial"/>
                <a:cs typeface="Arial"/>
              </a:rPr>
              <a:t>in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85" dirty="0">
                <a:latin typeface="Arial"/>
                <a:cs typeface="Arial"/>
              </a:rPr>
              <a:t>2018,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140" dirty="0">
                <a:latin typeface="Arial"/>
                <a:cs typeface="Arial"/>
              </a:rPr>
              <a:t>50%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90" dirty="0">
                <a:latin typeface="Arial"/>
                <a:cs typeface="Arial"/>
              </a:rPr>
              <a:t>of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developers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say </a:t>
            </a:r>
            <a:r>
              <a:rPr sz="2400" b="1" spc="125" dirty="0">
                <a:latin typeface="Arial"/>
                <a:cs typeface="Arial"/>
              </a:rPr>
              <a:t>that </a:t>
            </a:r>
            <a:r>
              <a:rPr sz="2400" b="1" spc="105" dirty="0">
                <a:latin typeface="Arial"/>
                <a:cs typeface="Arial"/>
              </a:rPr>
              <a:t>time </a:t>
            </a:r>
            <a:r>
              <a:rPr sz="2400" b="1" spc="-55" dirty="0">
                <a:latin typeface="Arial"/>
                <a:cs typeface="Arial"/>
              </a:rPr>
              <a:t>is </a:t>
            </a:r>
            <a:r>
              <a:rPr sz="2400" b="1" spc="114" dirty="0">
                <a:latin typeface="Arial"/>
                <a:cs typeface="Arial"/>
              </a:rPr>
              <a:t>the </a:t>
            </a:r>
            <a:r>
              <a:rPr sz="2400" b="1" spc="5" dirty="0">
                <a:latin typeface="Arial"/>
                <a:cs typeface="Arial"/>
              </a:rPr>
              <a:t>biggest </a:t>
            </a:r>
            <a:r>
              <a:rPr sz="2400" b="1" spc="65" dirty="0">
                <a:latin typeface="Arial"/>
                <a:cs typeface="Arial"/>
              </a:rPr>
              <a:t>barrier </a:t>
            </a:r>
            <a:r>
              <a:rPr sz="2400" b="1" spc="125" dirty="0">
                <a:latin typeface="Arial"/>
                <a:cs typeface="Arial"/>
              </a:rPr>
              <a:t>to </a:t>
            </a:r>
            <a:r>
              <a:rPr sz="2400" b="1" spc="130" dirty="0">
                <a:latin typeface="Arial"/>
                <a:cs typeface="Arial"/>
              </a:rPr>
              <a:t> </a:t>
            </a:r>
            <a:r>
              <a:rPr sz="2400" b="1" spc="70" dirty="0">
                <a:latin typeface="Arial"/>
                <a:cs typeface="Arial"/>
              </a:rPr>
              <a:t>interview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preparation.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Arial"/>
              <a:cs typeface="Arial"/>
            </a:endParaRPr>
          </a:p>
          <a:p>
            <a:pPr marL="69850">
              <a:lnSpc>
                <a:spcPts val="5385"/>
              </a:lnSpc>
            </a:pPr>
            <a:r>
              <a:rPr sz="4500" b="1" spc="145" dirty="0">
                <a:latin typeface="Arial"/>
                <a:cs typeface="Arial"/>
              </a:rPr>
              <a:t>Interview</a:t>
            </a:r>
            <a:r>
              <a:rPr sz="4500" b="1" spc="-225" dirty="0">
                <a:latin typeface="Arial"/>
                <a:cs typeface="Arial"/>
              </a:rPr>
              <a:t> </a:t>
            </a:r>
            <a:r>
              <a:rPr sz="4500" b="1" spc="65" dirty="0">
                <a:latin typeface="Arial"/>
                <a:cs typeface="Arial"/>
              </a:rPr>
              <a:t>Anxiety</a:t>
            </a:r>
            <a:endParaRPr sz="4500" dirty="0">
              <a:latin typeface="Arial"/>
              <a:cs typeface="Arial"/>
            </a:endParaRPr>
          </a:p>
          <a:p>
            <a:pPr marL="12700" marR="5080">
              <a:lnSpc>
                <a:spcPts val="2630"/>
              </a:lnSpc>
              <a:spcBef>
                <a:spcPts val="280"/>
              </a:spcBef>
            </a:pPr>
            <a:r>
              <a:rPr sz="2400" b="1" spc="15" dirty="0">
                <a:latin typeface="Arial"/>
                <a:cs typeface="Arial"/>
              </a:rPr>
              <a:t>According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125" dirty="0">
                <a:latin typeface="Arial"/>
                <a:cs typeface="Arial"/>
              </a:rPr>
              <a:t>to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35" dirty="0">
                <a:latin typeface="Arial"/>
                <a:cs typeface="Arial"/>
              </a:rPr>
              <a:t>a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30" dirty="0">
                <a:latin typeface="Arial"/>
                <a:cs typeface="Arial"/>
              </a:rPr>
              <a:t>survey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conducted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75" dirty="0">
                <a:latin typeface="Arial"/>
                <a:cs typeface="Arial"/>
              </a:rPr>
              <a:t>by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90" dirty="0">
                <a:latin typeface="Arial"/>
                <a:cs typeface="Arial"/>
              </a:rPr>
              <a:t>Hired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45" dirty="0">
                <a:latin typeface="Arial"/>
                <a:cs typeface="Arial"/>
              </a:rPr>
              <a:t>in </a:t>
            </a:r>
            <a:r>
              <a:rPr sz="2400" b="1" spc="100" dirty="0">
                <a:latin typeface="Arial"/>
                <a:cs typeface="Arial"/>
              </a:rPr>
              <a:t>2019, </a:t>
            </a:r>
            <a:r>
              <a:rPr sz="2400" b="1" spc="60" dirty="0">
                <a:latin typeface="Arial"/>
                <a:cs typeface="Arial"/>
              </a:rPr>
              <a:t>92% </a:t>
            </a:r>
            <a:r>
              <a:rPr sz="2400" b="1" spc="90" dirty="0">
                <a:latin typeface="Arial"/>
                <a:cs typeface="Arial"/>
              </a:rPr>
              <a:t>of </a:t>
            </a:r>
            <a:r>
              <a:rPr sz="2400" b="1" spc="60" dirty="0">
                <a:latin typeface="Arial"/>
                <a:cs typeface="Arial"/>
              </a:rPr>
              <a:t>software </a:t>
            </a:r>
            <a:r>
              <a:rPr sz="2400" b="1" spc="20" dirty="0">
                <a:latin typeface="Arial"/>
                <a:cs typeface="Arial"/>
              </a:rPr>
              <a:t>engineers 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45" dirty="0">
                <a:latin typeface="Arial"/>
                <a:cs typeface="Arial"/>
              </a:rPr>
              <a:t>experience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anxiety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30" dirty="0">
                <a:latin typeface="Arial"/>
                <a:cs typeface="Arial"/>
              </a:rPr>
              <a:t>during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job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45" dirty="0">
                <a:latin typeface="Arial"/>
                <a:cs typeface="Arial"/>
              </a:rPr>
              <a:t>interviews.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440"/>
              </a:lnSpc>
            </a:pPr>
            <a:r>
              <a:rPr sz="2400" b="1" spc="-25" dirty="0">
                <a:latin typeface="Arial"/>
                <a:cs typeface="Arial"/>
              </a:rPr>
              <a:t>This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30" dirty="0">
                <a:latin typeface="Arial"/>
                <a:cs typeface="Arial"/>
              </a:rPr>
              <a:t>can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70" dirty="0">
                <a:latin typeface="Arial"/>
                <a:cs typeface="Arial"/>
              </a:rPr>
              <a:t>lead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125" dirty="0">
                <a:latin typeface="Arial"/>
                <a:cs typeface="Arial"/>
              </a:rPr>
              <a:t>to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poor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performance.</a:t>
            </a:r>
            <a:endParaRPr sz="2400" dirty="0">
              <a:latin typeface="Arial"/>
              <a:cs typeface="Arial"/>
            </a:endParaRPr>
          </a:p>
          <a:p>
            <a:pPr marL="12700" marR="492125">
              <a:lnSpc>
                <a:spcPts val="2620"/>
              </a:lnSpc>
              <a:spcBef>
                <a:spcPts val="180"/>
              </a:spcBef>
            </a:pPr>
            <a:r>
              <a:rPr sz="2400" b="1" spc="60" dirty="0">
                <a:latin typeface="Arial"/>
                <a:cs typeface="Arial"/>
              </a:rPr>
              <a:t>despite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20" dirty="0">
                <a:latin typeface="Arial"/>
                <a:cs typeface="Arial"/>
              </a:rPr>
              <a:t>having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114" dirty="0">
                <a:latin typeface="Arial"/>
                <a:cs typeface="Arial"/>
              </a:rPr>
              <a:t>the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necessary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skills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60" dirty="0">
                <a:latin typeface="Arial"/>
                <a:cs typeface="Arial"/>
              </a:rPr>
              <a:t>and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45" dirty="0">
                <a:latin typeface="Arial"/>
                <a:cs typeface="Arial"/>
              </a:rPr>
              <a:t>experience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1DA7AB5-C148-E38C-2420-8765DF47BE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686" y="7443788"/>
            <a:ext cx="609600" cy="6096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B7B9611-2F97-C67C-B79B-40BC545C35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686" y="4076700"/>
            <a:ext cx="609600" cy="6096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2F36FDCE-E484-6043-D008-EB3F261216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686" y="1014412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446" y="320735"/>
            <a:ext cx="728935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69410" algn="l"/>
              </a:tabLst>
            </a:pPr>
            <a:r>
              <a:rPr sz="4800" spc="45" dirty="0">
                <a:solidFill>
                  <a:srgbClr val="5A2781"/>
                </a:solidFill>
              </a:rPr>
              <a:t>The</a:t>
            </a:r>
            <a:r>
              <a:rPr sz="4800" spc="-190" dirty="0">
                <a:solidFill>
                  <a:srgbClr val="5A2781"/>
                </a:solidFill>
              </a:rPr>
              <a:t> </a:t>
            </a:r>
            <a:r>
              <a:rPr sz="4800" spc="75" dirty="0">
                <a:solidFill>
                  <a:srgbClr val="5A2781"/>
                </a:solidFill>
              </a:rPr>
              <a:t>Solution</a:t>
            </a:r>
            <a:r>
              <a:rPr sz="4800" spc="-190" dirty="0">
                <a:solidFill>
                  <a:srgbClr val="5A2781"/>
                </a:solidFill>
              </a:rPr>
              <a:t> </a:t>
            </a:r>
            <a:r>
              <a:rPr sz="4800" spc="235" dirty="0">
                <a:solidFill>
                  <a:srgbClr val="5A2781"/>
                </a:solidFill>
              </a:rPr>
              <a:t>-</a:t>
            </a:r>
            <a:r>
              <a:rPr sz="4800" dirty="0">
                <a:solidFill>
                  <a:srgbClr val="5A2781"/>
                </a:solidFill>
              </a:rPr>
              <a:t>	</a:t>
            </a:r>
            <a:r>
              <a:rPr sz="4800" spc="110" dirty="0">
                <a:solidFill>
                  <a:srgbClr val="5A2781"/>
                </a:solidFill>
              </a:rPr>
              <a:t>GuideMe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8840" y="5143500"/>
            <a:ext cx="4845685" cy="35509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4500" b="1" spc="100" dirty="0">
                <a:latin typeface="Arial"/>
                <a:cs typeface="Arial"/>
              </a:rPr>
              <a:t>Convenient</a:t>
            </a:r>
            <a:endParaRPr sz="4500" dirty="0">
              <a:latin typeface="Arial"/>
              <a:cs typeface="Arial"/>
            </a:endParaRPr>
          </a:p>
          <a:p>
            <a:pPr marL="12700" marR="5080">
              <a:lnSpc>
                <a:spcPts val="3600"/>
              </a:lnSpc>
              <a:spcBef>
                <a:spcPts val="480"/>
              </a:spcBef>
            </a:pPr>
            <a:r>
              <a:rPr sz="3100" spc="20" dirty="0">
                <a:latin typeface="Lucida Sans Unicode"/>
                <a:cs typeface="Lucida Sans Unicode"/>
              </a:rPr>
              <a:t>Users </a:t>
            </a:r>
            <a:r>
              <a:rPr sz="3100" spc="35" dirty="0">
                <a:latin typeface="Lucida Sans Unicode"/>
                <a:cs typeface="Lucida Sans Unicode"/>
              </a:rPr>
              <a:t>don't </a:t>
            </a:r>
            <a:r>
              <a:rPr sz="3100" spc="50" dirty="0">
                <a:latin typeface="Lucida Sans Unicode"/>
                <a:cs typeface="Lucida Sans Unicode"/>
              </a:rPr>
              <a:t>have </a:t>
            </a:r>
            <a:r>
              <a:rPr sz="3100" spc="55" dirty="0">
                <a:latin typeface="Lucida Sans Unicode"/>
                <a:cs typeface="Lucida Sans Unicode"/>
              </a:rPr>
              <a:t>to </a:t>
            </a:r>
            <a:r>
              <a:rPr sz="3100" spc="60" dirty="0">
                <a:latin typeface="Lucida Sans Unicode"/>
                <a:cs typeface="Lucida Sans Unicode"/>
              </a:rPr>
              <a:t> </a:t>
            </a:r>
            <a:r>
              <a:rPr sz="3100" dirty="0">
                <a:latin typeface="Lucida Sans Unicode"/>
                <a:cs typeface="Lucida Sans Unicode"/>
              </a:rPr>
              <a:t>navigate</a:t>
            </a:r>
            <a:r>
              <a:rPr sz="3100" spc="-245" dirty="0">
                <a:latin typeface="Lucida Sans Unicode"/>
                <a:cs typeface="Lucida Sans Unicode"/>
              </a:rPr>
              <a:t> </a:t>
            </a:r>
            <a:r>
              <a:rPr sz="3100" spc="55" dirty="0">
                <a:latin typeface="Lucida Sans Unicode"/>
                <a:cs typeface="Lucida Sans Unicode"/>
              </a:rPr>
              <a:t>to</a:t>
            </a:r>
            <a:r>
              <a:rPr sz="3100" spc="-240" dirty="0">
                <a:latin typeface="Lucida Sans Unicode"/>
                <a:cs typeface="Lucida Sans Unicode"/>
              </a:rPr>
              <a:t> </a:t>
            </a:r>
            <a:r>
              <a:rPr sz="3100" spc="15" dirty="0">
                <a:latin typeface="Lucida Sans Unicode"/>
                <a:cs typeface="Lucida Sans Unicode"/>
              </a:rPr>
              <a:t>platforms</a:t>
            </a:r>
            <a:r>
              <a:rPr sz="3100" spc="-240" dirty="0">
                <a:latin typeface="Lucida Sans Unicode"/>
                <a:cs typeface="Lucida Sans Unicode"/>
              </a:rPr>
              <a:t> </a:t>
            </a:r>
            <a:r>
              <a:rPr sz="3100" spc="-70" dirty="0">
                <a:latin typeface="Lucida Sans Unicode"/>
                <a:cs typeface="Lucida Sans Unicode"/>
              </a:rPr>
              <a:t>like </a:t>
            </a:r>
            <a:r>
              <a:rPr sz="3100" spc="-965" dirty="0">
                <a:latin typeface="Lucida Sans Unicode"/>
                <a:cs typeface="Lucida Sans Unicode"/>
              </a:rPr>
              <a:t> </a:t>
            </a:r>
            <a:r>
              <a:rPr sz="3100" spc="60" dirty="0">
                <a:latin typeface="Lucida Sans Unicode"/>
                <a:cs typeface="Lucida Sans Unicode"/>
              </a:rPr>
              <a:t>chatGPT </a:t>
            </a:r>
            <a:r>
              <a:rPr sz="3100" spc="20" dirty="0">
                <a:latin typeface="Lucida Sans Unicode"/>
                <a:cs typeface="Lucida Sans Unicode"/>
              </a:rPr>
              <a:t>when </a:t>
            </a:r>
            <a:r>
              <a:rPr sz="3100" spc="70" dirty="0">
                <a:latin typeface="Lucida Sans Unicode"/>
                <a:cs typeface="Lucida Sans Unicode"/>
              </a:rPr>
              <a:t>they </a:t>
            </a:r>
            <a:r>
              <a:rPr sz="3100" spc="25" dirty="0">
                <a:latin typeface="Lucida Sans Unicode"/>
                <a:cs typeface="Lucida Sans Unicode"/>
              </a:rPr>
              <a:t>are </a:t>
            </a:r>
            <a:r>
              <a:rPr sz="3100" spc="30" dirty="0">
                <a:latin typeface="Lucida Sans Unicode"/>
                <a:cs typeface="Lucida Sans Unicode"/>
              </a:rPr>
              <a:t> </a:t>
            </a:r>
            <a:r>
              <a:rPr sz="3100" spc="-45" dirty="0">
                <a:latin typeface="Lucida Sans Unicode"/>
                <a:cs typeface="Lucida Sans Unicode"/>
              </a:rPr>
              <a:t>s</a:t>
            </a:r>
            <a:r>
              <a:rPr sz="3100" spc="105" dirty="0">
                <a:latin typeface="Lucida Sans Unicode"/>
                <a:cs typeface="Lucida Sans Unicode"/>
              </a:rPr>
              <a:t>t</a:t>
            </a:r>
            <a:r>
              <a:rPr sz="3100" spc="-35" dirty="0">
                <a:latin typeface="Lucida Sans Unicode"/>
                <a:cs typeface="Lucida Sans Unicode"/>
              </a:rPr>
              <a:t>u</a:t>
            </a:r>
            <a:r>
              <a:rPr sz="3100" spc="125" dirty="0">
                <a:latin typeface="Lucida Sans Unicode"/>
                <a:cs typeface="Lucida Sans Unicode"/>
              </a:rPr>
              <a:t>c</a:t>
            </a:r>
            <a:r>
              <a:rPr sz="3100" spc="-260" dirty="0">
                <a:latin typeface="Lucida Sans Unicode"/>
                <a:cs typeface="Lucida Sans Unicode"/>
              </a:rPr>
              <a:t>k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-75" dirty="0">
                <a:latin typeface="Lucida Sans Unicode"/>
                <a:cs typeface="Lucida Sans Unicode"/>
              </a:rPr>
              <a:t>i</a:t>
            </a:r>
            <a:r>
              <a:rPr sz="3100" spc="-5" dirty="0">
                <a:latin typeface="Lucida Sans Unicode"/>
                <a:cs typeface="Lucida Sans Unicode"/>
              </a:rPr>
              <a:t>n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15" dirty="0">
                <a:latin typeface="Lucida Sans Unicode"/>
                <a:cs typeface="Lucida Sans Unicode"/>
              </a:rPr>
              <a:t>a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35" dirty="0">
                <a:latin typeface="Lucida Sans Unicode"/>
                <a:cs typeface="Lucida Sans Unicode"/>
              </a:rPr>
              <a:t>p</a:t>
            </a:r>
            <a:r>
              <a:rPr sz="3100" spc="15" dirty="0">
                <a:latin typeface="Lucida Sans Unicode"/>
                <a:cs typeface="Lucida Sans Unicode"/>
              </a:rPr>
              <a:t>r</a:t>
            </a:r>
            <a:r>
              <a:rPr sz="3100" spc="5" dirty="0">
                <a:latin typeface="Lucida Sans Unicode"/>
                <a:cs typeface="Lucida Sans Unicode"/>
              </a:rPr>
              <a:t>o</a:t>
            </a:r>
            <a:r>
              <a:rPr sz="3100" spc="35" dirty="0">
                <a:latin typeface="Lucida Sans Unicode"/>
                <a:cs typeface="Lucida Sans Unicode"/>
              </a:rPr>
              <a:t>b</a:t>
            </a:r>
            <a:r>
              <a:rPr sz="3100" spc="5" dirty="0">
                <a:latin typeface="Lucida Sans Unicode"/>
                <a:cs typeface="Lucida Sans Unicode"/>
              </a:rPr>
              <a:t>l</a:t>
            </a:r>
            <a:r>
              <a:rPr sz="3100" spc="45" dirty="0">
                <a:latin typeface="Lucida Sans Unicode"/>
                <a:cs typeface="Lucida Sans Unicode"/>
              </a:rPr>
              <a:t>e</a:t>
            </a:r>
            <a:r>
              <a:rPr sz="3100" spc="-55" dirty="0">
                <a:latin typeface="Lucida Sans Unicode"/>
                <a:cs typeface="Lucida Sans Unicode"/>
              </a:rPr>
              <a:t>m</a:t>
            </a:r>
            <a:r>
              <a:rPr sz="3100" spc="-165" dirty="0">
                <a:latin typeface="Lucida Sans Unicode"/>
                <a:cs typeface="Lucida Sans Unicode"/>
              </a:rPr>
              <a:t>.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125" dirty="0">
                <a:latin typeface="Lucida Sans Unicode"/>
                <a:cs typeface="Lucida Sans Unicode"/>
              </a:rPr>
              <a:t>U</a:t>
            </a:r>
            <a:r>
              <a:rPr sz="3100" spc="-45" dirty="0">
                <a:latin typeface="Lucida Sans Unicode"/>
                <a:cs typeface="Lucida Sans Unicode"/>
              </a:rPr>
              <a:t>s</a:t>
            </a:r>
            <a:r>
              <a:rPr sz="3100" spc="45" dirty="0">
                <a:latin typeface="Lucida Sans Unicode"/>
                <a:cs typeface="Lucida Sans Unicode"/>
              </a:rPr>
              <a:t>e</a:t>
            </a:r>
            <a:r>
              <a:rPr sz="3100" spc="15" dirty="0">
                <a:latin typeface="Lucida Sans Unicode"/>
                <a:cs typeface="Lucida Sans Unicode"/>
              </a:rPr>
              <a:t>r</a:t>
            </a:r>
            <a:r>
              <a:rPr sz="3100" spc="-30" dirty="0">
                <a:latin typeface="Lucida Sans Unicode"/>
                <a:cs typeface="Lucida Sans Unicode"/>
              </a:rPr>
              <a:t>s  </a:t>
            </a:r>
            <a:r>
              <a:rPr sz="3100" spc="125" dirty="0">
                <a:latin typeface="Lucida Sans Unicode"/>
                <a:cs typeface="Lucida Sans Unicode"/>
              </a:rPr>
              <a:t>c</a:t>
            </a:r>
            <a:r>
              <a:rPr sz="3100" spc="10" dirty="0">
                <a:latin typeface="Lucida Sans Unicode"/>
                <a:cs typeface="Lucida Sans Unicode"/>
              </a:rPr>
              <a:t>a</a:t>
            </a:r>
            <a:r>
              <a:rPr sz="3100" spc="-5" dirty="0">
                <a:latin typeface="Lucida Sans Unicode"/>
                <a:cs typeface="Lucida Sans Unicode"/>
              </a:rPr>
              <a:t>n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35" dirty="0">
                <a:latin typeface="Lucida Sans Unicode"/>
                <a:cs typeface="Lucida Sans Unicode"/>
              </a:rPr>
              <a:t>d</a:t>
            </a:r>
            <a:r>
              <a:rPr sz="3100" spc="-75" dirty="0">
                <a:latin typeface="Lucida Sans Unicode"/>
                <a:cs typeface="Lucida Sans Unicode"/>
              </a:rPr>
              <a:t>i</a:t>
            </a:r>
            <a:r>
              <a:rPr sz="3100" spc="15" dirty="0">
                <a:latin typeface="Lucida Sans Unicode"/>
                <a:cs typeface="Lucida Sans Unicode"/>
              </a:rPr>
              <a:t>r</a:t>
            </a:r>
            <a:r>
              <a:rPr sz="3100" spc="45" dirty="0">
                <a:latin typeface="Lucida Sans Unicode"/>
                <a:cs typeface="Lucida Sans Unicode"/>
              </a:rPr>
              <a:t>e</a:t>
            </a:r>
            <a:r>
              <a:rPr sz="3100" spc="125" dirty="0">
                <a:latin typeface="Lucida Sans Unicode"/>
                <a:cs typeface="Lucida Sans Unicode"/>
              </a:rPr>
              <a:t>c</a:t>
            </a:r>
            <a:r>
              <a:rPr sz="3100" spc="105" dirty="0">
                <a:latin typeface="Lucida Sans Unicode"/>
                <a:cs typeface="Lucida Sans Unicode"/>
              </a:rPr>
              <a:t>t</a:t>
            </a:r>
            <a:r>
              <a:rPr sz="3100" spc="5" dirty="0">
                <a:latin typeface="Lucida Sans Unicode"/>
                <a:cs typeface="Lucida Sans Unicode"/>
              </a:rPr>
              <a:t>l</a:t>
            </a:r>
            <a:r>
              <a:rPr sz="3100" spc="140" dirty="0">
                <a:latin typeface="Lucida Sans Unicode"/>
                <a:cs typeface="Lucida Sans Unicode"/>
              </a:rPr>
              <a:t>y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105" dirty="0">
                <a:latin typeface="Lucida Sans Unicode"/>
                <a:cs typeface="Lucida Sans Unicode"/>
              </a:rPr>
              <a:t>t</a:t>
            </a:r>
            <a:r>
              <a:rPr sz="3100" spc="10" dirty="0">
                <a:latin typeface="Lucida Sans Unicode"/>
                <a:cs typeface="Lucida Sans Unicode"/>
              </a:rPr>
              <a:t>a</a:t>
            </a:r>
            <a:r>
              <a:rPr sz="3100" spc="5" dirty="0">
                <a:latin typeface="Lucida Sans Unicode"/>
                <a:cs typeface="Lucida Sans Unicode"/>
              </a:rPr>
              <a:t>l</a:t>
            </a:r>
            <a:r>
              <a:rPr sz="3100" spc="-260" dirty="0">
                <a:latin typeface="Lucida Sans Unicode"/>
                <a:cs typeface="Lucida Sans Unicode"/>
              </a:rPr>
              <a:t>k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105" dirty="0">
                <a:latin typeface="Lucida Sans Unicode"/>
                <a:cs typeface="Lucida Sans Unicode"/>
              </a:rPr>
              <a:t>t</a:t>
            </a:r>
            <a:r>
              <a:rPr sz="3100" spc="10" dirty="0">
                <a:latin typeface="Lucida Sans Unicode"/>
                <a:cs typeface="Lucida Sans Unicode"/>
              </a:rPr>
              <a:t>o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55" dirty="0">
                <a:latin typeface="Lucida Sans Unicode"/>
                <a:cs typeface="Lucida Sans Unicode"/>
              </a:rPr>
              <a:t>G</a:t>
            </a:r>
            <a:r>
              <a:rPr sz="3100" spc="-35" dirty="0">
                <a:latin typeface="Lucida Sans Unicode"/>
                <a:cs typeface="Lucida Sans Unicode"/>
              </a:rPr>
              <a:t>u</a:t>
            </a:r>
            <a:r>
              <a:rPr sz="3100" spc="-75" dirty="0">
                <a:latin typeface="Lucida Sans Unicode"/>
                <a:cs typeface="Lucida Sans Unicode"/>
              </a:rPr>
              <a:t>i</a:t>
            </a:r>
            <a:r>
              <a:rPr sz="3100" spc="35" dirty="0">
                <a:latin typeface="Lucida Sans Unicode"/>
                <a:cs typeface="Lucida Sans Unicode"/>
              </a:rPr>
              <a:t>de  </a:t>
            </a:r>
            <a:r>
              <a:rPr sz="3100" spc="125" dirty="0">
                <a:latin typeface="Lucida Sans Unicode"/>
                <a:cs typeface="Lucida Sans Unicode"/>
              </a:rPr>
              <a:t>M</a:t>
            </a:r>
            <a:r>
              <a:rPr sz="3100" spc="185" dirty="0">
                <a:latin typeface="Lucida Sans Unicode"/>
                <a:cs typeface="Lucida Sans Unicode"/>
              </a:rPr>
              <a:t>E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-35" dirty="0">
                <a:latin typeface="Lucida Sans Unicode"/>
                <a:cs typeface="Lucida Sans Unicode"/>
              </a:rPr>
              <a:t>u</a:t>
            </a:r>
            <a:r>
              <a:rPr sz="3100" spc="-45" dirty="0">
                <a:latin typeface="Lucida Sans Unicode"/>
                <a:cs typeface="Lucida Sans Unicode"/>
              </a:rPr>
              <a:t>s</a:t>
            </a:r>
            <a:r>
              <a:rPr sz="3100" spc="-75" dirty="0">
                <a:latin typeface="Lucida Sans Unicode"/>
                <a:cs typeface="Lucida Sans Unicode"/>
              </a:rPr>
              <a:t>i</a:t>
            </a:r>
            <a:r>
              <a:rPr sz="3100" spc="-10" dirty="0">
                <a:latin typeface="Lucida Sans Unicode"/>
                <a:cs typeface="Lucida Sans Unicode"/>
              </a:rPr>
              <a:t>n</a:t>
            </a:r>
            <a:r>
              <a:rPr sz="3100" spc="-225" dirty="0">
                <a:latin typeface="Lucida Sans Unicode"/>
                <a:cs typeface="Lucida Sans Unicode"/>
              </a:rPr>
              <a:t>g </a:t>
            </a:r>
            <a:r>
              <a:rPr sz="3100" spc="105" dirty="0">
                <a:latin typeface="Lucida Sans Unicode"/>
                <a:cs typeface="Lucida Sans Unicode"/>
              </a:rPr>
              <a:t>t</a:t>
            </a:r>
            <a:r>
              <a:rPr sz="3100" spc="-10" dirty="0">
                <a:latin typeface="Lucida Sans Unicode"/>
                <a:cs typeface="Lucida Sans Unicode"/>
              </a:rPr>
              <a:t>h</a:t>
            </a:r>
            <a:r>
              <a:rPr sz="3100" spc="50" dirty="0">
                <a:latin typeface="Lucida Sans Unicode"/>
                <a:cs typeface="Lucida Sans Unicode"/>
              </a:rPr>
              <a:t>e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45" dirty="0">
                <a:latin typeface="Lucida Sans Unicode"/>
                <a:cs typeface="Lucida Sans Unicode"/>
              </a:rPr>
              <a:t>e</a:t>
            </a:r>
            <a:r>
              <a:rPr sz="3100" spc="-355" dirty="0">
                <a:latin typeface="Lucida Sans Unicode"/>
                <a:cs typeface="Lucida Sans Unicode"/>
              </a:rPr>
              <a:t>x</a:t>
            </a:r>
            <a:r>
              <a:rPr sz="3100" spc="105" dirty="0">
                <a:latin typeface="Lucida Sans Unicode"/>
                <a:cs typeface="Lucida Sans Unicode"/>
              </a:rPr>
              <a:t>t</a:t>
            </a:r>
            <a:r>
              <a:rPr sz="3100" spc="45" dirty="0">
                <a:latin typeface="Lucida Sans Unicode"/>
                <a:cs typeface="Lucida Sans Unicode"/>
              </a:rPr>
              <a:t>e</a:t>
            </a:r>
            <a:r>
              <a:rPr sz="3100" spc="-10" dirty="0">
                <a:latin typeface="Lucida Sans Unicode"/>
                <a:cs typeface="Lucida Sans Unicode"/>
              </a:rPr>
              <a:t>n</a:t>
            </a:r>
            <a:r>
              <a:rPr sz="3100" spc="-45" dirty="0">
                <a:latin typeface="Lucida Sans Unicode"/>
                <a:cs typeface="Lucida Sans Unicode"/>
              </a:rPr>
              <a:t>s</a:t>
            </a:r>
            <a:r>
              <a:rPr sz="3100" spc="-75" dirty="0">
                <a:latin typeface="Lucida Sans Unicode"/>
                <a:cs typeface="Lucida Sans Unicode"/>
              </a:rPr>
              <a:t>i</a:t>
            </a:r>
            <a:r>
              <a:rPr sz="3100" spc="5" dirty="0">
                <a:latin typeface="Lucida Sans Unicode"/>
                <a:cs typeface="Lucida Sans Unicode"/>
              </a:rPr>
              <a:t>o</a:t>
            </a:r>
            <a:r>
              <a:rPr sz="3100" spc="-5" dirty="0">
                <a:latin typeface="Lucida Sans Unicode"/>
                <a:cs typeface="Lucida Sans Unicode"/>
              </a:rPr>
              <a:t>n</a:t>
            </a:r>
            <a:endParaRPr sz="31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7290" y="5147441"/>
            <a:ext cx="4883150" cy="346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375"/>
              </a:lnSpc>
              <a:spcBef>
                <a:spcPts val="100"/>
              </a:spcBef>
            </a:pPr>
            <a:r>
              <a:rPr sz="4500" b="1" spc="20" dirty="0">
                <a:latin typeface="Arial"/>
                <a:cs typeface="Arial"/>
              </a:rPr>
              <a:t>Accesible</a:t>
            </a:r>
            <a:endParaRPr sz="4500" dirty="0">
              <a:latin typeface="Arial"/>
              <a:cs typeface="Arial"/>
            </a:endParaRPr>
          </a:p>
          <a:p>
            <a:pPr marL="50165" marR="5080">
              <a:lnSpc>
                <a:spcPts val="3600"/>
              </a:lnSpc>
              <a:spcBef>
                <a:spcPts val="190"/>
              </a:spcBef>
            </a:pPr>
            <a:r>
              <a:rPr sz="3100" spc="20" dirty="0">
                <a:latin typeface="Lucida Sans Unicode"/>
                <a:cs typeface="Lucida Sans Unicode"/>
              </a:rPr>
              <a:t>Users </a:t>
            </a:r>
            <a:r>
              <a:rPr sz="3100" spc="35" dirty="0">
                <a:latin typeface="Lucida Sans Unicode"/>
                <a:cs typeface="Lucida Sans Unicode"/>
              </a:rPr>
              <a:t>don't </a:t>
            </a:r>
            <a:r>
              <a:rPr sz="3100" spc="50" dirty="0">
                <a:latin typeface="Lucida Sans Unicode"/>
                <a:cs typeface="Lucida Sans Unicode"/>
              </a:rPr>
              <a:t>have </a:t>
            </a:r>
            <a:r>
              <a:rPr sz="3100" spc="55" dirty="0">
                <a:latin typeface="Lucida Sans Unicode"/>
                <a:cs typeface="Lucida Sans Unicode"/>
              </a:rPr>
              <a:t>to </a:t>
            </a:r>
            <a:r>
              <a:rPr sz="3100" spc="60" dirty="0">
                <a:latin typeface="Lucida Sans Unicode"/>
                <a:cs typeface="Lucida Sans Unicode"/>
              </a:rPr>
              <a:t> </a:t>
            </a:r>
            <a:r>
              <a:rPr sz="3100" dirty="0">
                <a:latin typeface="Lucida Sans Unicode"/>
                <a:cs typeface="Lucida Sans Unicode"/>
              </a:rPr>
              <a:t>navigate</a:t>
            </a:r>
            <a:r>
              <a:rPr sz="3100" spc="-245" dirty="0">
                <a:latin typeface="Lucida Sans Unicode"/>
                <a:cs typeface="Lucida Sans Unicode"/>
              </a:rPr>
              <a:t> </a:t>
            </a:r>
            <a:r>
              <a:rPr sz="3100" spc="55" dirty="0">
                <a:latin typeface="Lucida Sans Unicode"/>
                <a:cs typeface="Lucida Sans Unicode"/>
              </a:rPr>
              <a:t>to</a:t>
            </a:r>
            <a:r>
              <a:rPr sz="3100" spc="-240" dirty="0">
                <a:latin typeface="Lucida Sans Unicode"/>
                <a:cs typeface="Lucida Sans Unicode"/>
              </a:rPr>
              <a:t> </a:t>
            </a:r>
            <a:r>
              <a:rPr sz="3100" spc="15" dirty="0">
                <a:latin typeface="Lucida Sans Unicode"/>
                <a:cs typeface="Lucida Sans Unicode"/>
              </a:rPr>
              <a:t>platforms</a:t>
            </a:r>
            <a:r>
              <a:rPr sz="3100" spc="-240" dirty="0">
                <a:latin typeface="Lucida Sans Unicode"/>
                <a:cs typeface="Lucida Sans Unicode"/>
              </a:rPr>
              <a:t> </a:t>
            </a:r>
            <a:r>
              <a:rPr sz="3100" spc="-70" dirty="0">
                <a:latin typeface="Lucida Sans Unicode"/>
                <a:cs typeface="Lucida Sans Unicode"/>
              </a:rPr>
              <a:t>like </a:t>
            </a:r>
            <a:r>
              <a:rPr sz="3100" spc="-965" dirty="0">
                <a:latin typeface="Lucida Sans Unicode"/>
                <a:cs typeface="Lucida Sans Unicode"/>
              </a:rPr>
              <a:t> </a:t>
            </a:r>
            <a:r>
              <a:rPr sz="3100" spc="60" dirty="0">
                <a:latin typeface="Lucida Sans Unicode"/>
                <a:cs typeface="Lucida Sans Unicode"/>
              </a:rPr>
              <a:t>chatGPT </a:t>
            </a:r>
            <a:r>
              <a:rPr sz="3100" spc="20" dirty="0">
                <a:latin typeface="Lucida Sans Unicode"/>
                <a:cs typeface="Lucida Sans Unicode"/>
              </a:rPr>
              <a:t>when </a:t>
            </a:r>
            <a:r>
              <a:rPr sz="3100" spc="70" dirty="0">
                <a:latin typeface="Lucida Sans Unicode"/>
                <a:cs typeface="Lucida Sans Unicode"/>
              </a:rPr>
              <a:t>they </a:t>
            </a:r>
            <a:r>
              <a:rPr sz="3100" spc="25" dirty="0">
                <a:latin typeface="Lucida Sans Unicode"/>
                <a:cs typeface="Lucida Sans Unicode"/>
              </a:rPr>
              <a:t>are </a:t>
            </a:r>
            <a:r>
              <a:rPr sz="3100" spc="30" dirty="0">
                <a:latin typeface="Lucida Sans Unicode"/>
                <a:cs typeface="Lucida Sans Unicode"/>
              </a:rPr>
              <a:t> </a:t>
            </a:r>
            <a:r>
              <a:rPr sz="3100" spc="-45" dirty="0">
                <a:latin typeface="Lucida Sans Unicode"/>
                <a:cs typeface="Lucida Sans Unicode"/>
              </a:rPr>
              <a:t>s</a:t>
            </a:r>
            <a:r>
              <a:rPr sz="3100" spc="105" dirty="0">
                <a:latin typeface="Lucida Sans Unicode"/>
                <a:cs typeface="Lucida Sans Unicode"/>
              </a:rPr>
              <a:t>t</a:t>
            </a:r>
            <a:r>
              <a:rPr sz="3100" spc="-35" dirty="0">
                <a:latin typeface="Lucida Sans Unicode"/>
                <a:cs typeface="Lucida Sans Unicode"/>
              </a:rPr>
              <a:t>u</a:t>
            </a:r>
            <a:r>
              <a:rPr sz="3100" spc="125" dirty="0">
                <a:latin typeface="Lucida Sans Unicode"/>
                <a:cs typeface="Lucida Sans Unicode"/>
              </a:rPr>
              <a:t>c</a:t>
            </a:r>
            <a:r>
              <a:rPr sz="3100" spc="-260" dirty="0">
                <a:latin typeface="Lucida Sans Unicode"/>
                <a:cs typeface="Lucida Sans Unicode"/>
              </a:rPr>
              <a:t>k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-75" dirty="0">
                <a:latin typeface="Lucida Sans Unicode"/>
                <a:cs typeface="Lucida Sans Unicode"/>
              </a:rPr>
              <a:t>i</a:t>
            </a:r>
            <a:r>
              <a:rPr sz="3100" spc="-5" dirty="0">
                <a:latin typeface="Lucida Sans Unicode"/>
                <a:cs typeface="Lucida Sans Unicode"/>
              </a:rPr>
              <a:t>n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15" dirty="0">
                <a:latin typeface="Lucida Sans Unicode"/>
                <a:cs typeface="Lucida Sans Unicode"/>
              </a:rPr>
              <a:t>a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35" dirty="0">
                <a:latin typeface="Lucida Sans Unicode"/>
                <a:cs typeface="Lucida Sans Unicode"/>
              </a:rPr>
              <a:t>p</a:t>
            </a:r>
            <a:r>
              <a:rPr sz="3100" spc="15" dirty="0">
                <a:latin typeface="Lucida Sans Unicode"/>
                <a:cs typeface="Lucida Sans Unicode"/>
              </a:rPr>
              <a:t>r</a:t>
            </a:r>
            <a:r>
              <a:rPr sz="3100" spc="5" dirty="0">
                <a:latin typeface="Lucida Sans Unicode"/>
                <a:cs typeface="Lucida Sans Unicode"/>
              </a:rPr>
              <a:t>o</a:t>
            </a:r>
            <a:r>
              <a:rPr sz="3100" spc="35" dirty="0">
                <a:latin typeface="Lucida Sans Unicode"/>
                <a:cs typeface="Lucida Sans Unicode"/>
              </a:rPr>
              <a:t>b</a:t>
            </a:r>
            <a:r>
              <a:rPr sz="3100" spc="5" dirty="0">
                <a:latin typeface="Lucida Sans Unicode"/>
                <a:cs typeface="Lucida Sans Unicode"/>
              </a:rPr>
              <a:t>l</a:t>
            </a:r>
            <a:r>
              <a:rPr sz="3100" spc="45" dirty="0">
                <a:latin typeface="Lucida Sans Unicode"/>
                <a:cs typeface="Lucida Sans Unicode"/>
              </a:rPr>
              <a:t>e</a:t>
            </a:r>
            <a:r>
              <a:rPr sz="3100" spc="-55" dirty="0">
                <a:latin typeface="Lucida Sans Unicode"/>
                <a:cs typeface="Lucida Sans Unicode"/>
              </a:rPr>
              <a:t>m</a:t>
            </a:r>
            <a:r>
              <a:rPr sz="3100" spc="-165" dirty="0">
                <a:latin typeface="Lucida Sans Unicode"/>
                <a:cs typeface="Lucida Sans Unicode"/>
              </a:rPr>
              <a:t>.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125" dirty="0">
                <a:latin typeface="Lucida Sans Unicode"/>
                <a:cs typeface="Lucida Sans Unicode"/>
              </a:rPr>
              <a:t>U</a:t>
            </a:r>
            <a:r>
              <a:rPr sz="3100" spc="-45" dirty="0">
                <a:latin typeface="Lucida Sans Unicode"/>
                <a:cs typeface="Lucida Sans Unicode"/>
              </a:rPr>
              <a:t>s</a:t>
            </a:r>
            <a:r>
              <a:rPr sz="3100" spc="45" dirty="0">
                <a:latin typeface="Lucida Sans Unicode"/>
                <a:cs typeface="Lucida Sans Unicode"/>
              </a:rPr>
              <a:t>e</a:t>
            </a:r>
            <a:r>
              <a:rPr sz="3100" spc="15" dirty="0">
                <a:latin typeface="Lucida Sans Unicode"/>
                <a:cs typeface="Lucida Sans Unicode"/>
              </a:rPr>
              <a:t>r</a:t>
            </a:r>
            <a:r>
              <a:rPr sz="3100" spc="-30" dirty="0">
                <a:latin typeface="Lucida Sans Unicode"/>
                <a:cs typeface="Lucida Sans Unicode"/>
              </a:rPr>
              <a:t>s  </a:t>
            </a:r>
            <a:r>
              <a:rPr sz="3100" spc="125" dirty="0">
                <a:latin typeface="Lucida Sans Unicode"/>
                <a:cs typeface="Lucida Sans Unicode"/>
              </a:rPr>
              <a:t>c</a:t>
            </a:r>
            <a:r>
              <a:rPr sz="3100" spc="10" dirty="0">
                <a:latin typeface="Lucida Sans Unicode"/>
                <a:cs typeface="Lucida Sans Unicode"/>
              </a:rPr>
              <a:t>a</a:t>
            </a:r>
            <a:r>
              <a:rPr sz="3100" spc="-5" dirty="0">
                <a:latin typeface="Lucida Sans Unicode"/>
                <a:cs typeface="Lucida Sans Unicode"/>
              </a:rPr>
              <a:t>n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35" dirty="0">
                <a:latin typeface="Lucida Sans Unicode"/>
                <a:cs typeface="Lucida Sans Unicode"/>
              </a:rPr>
              <a:t>d</a:t>
            </a:r>
            <a:r>
              <a:rPr sz="3100" spc="-75" dirty="0">
                <a:latin typeface="Lucida Sans Unicode"/>
                <a:cs typeface="Lucida Sans Unicode"/>
              </a:rPr>
              <a:t>i</a:t>
            </a:r>
            <a:r>
              <a:rPr sz="3100" spc="15" dirty="0">
                <a:latin typeface="Lucida Sans Unicode"/>
                <a:cs typeface="Lucida Sans Unicode"/>
              </a:rPr>
              <a:t>r</a:t>
            </a:r>
            <a:r>
              <a:rPr sz="3100" spc="45" dirty="0">
                <a:latin typeface="Lucida Sans Unicode"/>
                <a:cs typeface="Lucida Sans Unicode"/>
              </a:rPr>
              <a:t>e</a:t>
            </a:r>
            <a:r>
              <a:rPr sz="3100" spc="125" dirty="0">
                <a:latin typeface="Lucida Sans Unicode"/>
                <a:cs typeface="Lucida Sans Unicode"/>
              </a:rPr>
              <a:t>c</a:t>
            </a:r>
            <a:r>
              <a:rPr sz="3100" spc="105" dirty="0">
                <a:latin typeface="Lucida Sans Unicode"/>
                <a:cs typeface="Lucida Sans Unicode"/>
              </a:rPr>
              <a:t>t</a:t>
            </a:r>
            <a:r>
              <a:rPr sz="3100" spc="5" dirty="0">
                <a:latin typeface="Lucida Sans Unicode"/>
                <a:cs typeface="Lucida Sans Unicode"/>
              </a:rPr>
              <a:t>l</a:t>
            </a:r>
            <a:r>
              <a:rPr sz="3100" spc="140" dirty="0">
                <a:latin typeface="Lucida Sans Unicode"/>
                <a:cs typeface="Lucida Sans Unicode"/>
              </a:rPr>
              <a:t>y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105" dirty="0">
                <a:latin typeface="Lucida Sans Unicode"/>
                <a:cs typeface="Lucida Sans Unicode"/>
              </a:rPr>
              <a:t>t</a:t>
            </a:r>
            <a:r>
              <a:rPr sz="3100" spc="10" dirty="0">
                <a:latin typeface="Lucida Sans Unicode"/>
                <a:cs typeface="Lucida Sans Unicode"/>
              </a:rPr>
              <a:t>a</a:t>
            </a:r>
            <a:r>
              <a:rPr sz="3100" spc="5" dirty="0">
                <a:latin typeface="Lucida Sans Unicode"/>
                <a:cs typeface="Lucida Sans Unicode"/>
              </a:rPr>
              <a:t>l</a:t>
            </a:r>
            <a:r>
              <a:rPr sz="3100" spc="-260" dirty="0">
                <a:latin typeface="Lucida Sans Unicode"/>
                <a:cs typeface="Lucida Sans Unicode"/>
              </a:rPr>
              <a:t>k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105" dirty="0">
                <a:latin typeface="Lucida Sans Unicode"/>
                <a:cs typeface="Lucida Sans Unicode"/>
              </a:rPr>
              <a:t>t</a:t>
            </a:r>
            <a:r>
              <a:rPr sz="3100" spc="10" dirty="0">
                <a:latin typeface="Lucida Sans Unicode"/>
                <a:cs typeface="Lucida Sans Unicode"/>
              </a:rPr>
              <a:t>o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55" dirty="0">
                <a:latin typeface="Lucida Sans Unicode"/>
                <a:cs typeface="Lucida Sans Unicode"/>
              </a:rPr>
              <a:t>G</a:t>
            </a:r>
            <a:r>
              <a:rPr sz="3100" spc="-35" dirty="0">
                <a:latin typeface="Lucida Sans Unicode"/>
                <a:cs typeface="Lucida Sans Unicode"/>
              </a:rPr>
              <a:t>u</a:t>
            </a:r>
            <a:r>
              <a:rPr sz="3100" spc="-75" dirty="0">
                <a:latin typeface="Lucida Sans Unicode"/>
                <a:cs typeface="Lucida Sans Unicode"/>
              </a:rPr>
              <a:t>i</a:t>
            </a:r>
            <a:r>
              <a:rPr sz="3100" spc="35" dirty="0">
                <a:latin typeface="Lucida Sans Unicode"/>
                <a:cs typeface="Lucida Sans Unicode"/>
              </a:rPr>
              <a:t>de  </a:t>
            </a:r>
            <a:r>
              <a:rPr sz="3100" spc="125" dirty="0">
                <a:latin typeface="Lucida Sans Unicode"/>
                <a:cs typeface="Lucida Sans Unicode"/>
              </a:rPr>
              <a:t>M</a:t>
            </a:r>
            <a:r>
              <a:rPr sz="3100" spc="185" dirty="0">
                <a:latin typeface="Lucida Sans Unicode"/>
                <a:cs typeface="Lucida Sans Unicode"/>
              </a:rPr>
              <a:t>E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-35" dirty="0">
                <a:latin typeface="Lucida Sans Unicode"/>
                <a:cs typeface="Lucida Sans Unicode"/>
              </a:rPr>
              <a:t>u</a:t>
            </a:r>
            <a:r>
              <a:rPr sz="3100" spc="-45" dirty="0">
                <a:latin typeface="Lucida Sans Unicode"/>
                <a:cs typeface="Lucida Sans Unicode"/>
              </a:rPr>
              <a:t>s</a:t>
            </a:r>
            <a:r>
              <a:rPr sz="3100" spc="-75" dirty="0">
                <a:latin typeface="Lucida Sans Unicode"/>
                <a:cs typeface="Lucida Sans Unicode"/>
              </a:rPr>
              <a:t>i</a:t>
            </a:r>
            <a:r>
              <a:rPr sz="3100" spc="-10" dirty="0">
                <a:latin typeface="Lucida Sans Unicode"/>
                <a:cs typeface="Lucida Sans Unicode"/>
              </a:rPr>
              <a:t>n</a:t>
            </a:r>
            <a:r>
              <a:rPr sz="3100" spc="-225" dirty="0">
                <a:latin typeface="Lucida Sans Unicode"/>
                <a:cs typeface="Lucida Sans Unicode"/>
              </a:rPr>
              <a:t>g </a:t>
            </a:r>
            <a:r>
              <a:rPr sz="3100" spc="105" dirty="0">
                <a:latin typeface="Lucida Sans Unicode"/>
                <a:cs typeface="Lucida Sans Unicode"/>
              </a:rPr>
              <a:t>t</a:t>
            </a:r>
            <a:r>
              <a:rPr sz="3100" spc="-10" dirty="0">
                <a:latin typeface="Lucida Sans Unicode"/>
                <a:cs typeface="Lucida Sans Unicode"/>
              </a:rPr>
              <a:t>h</a:t>
            </a:r>
            <a:r>
              <a:rPr sz="3100" spc="50" dirty="0">
                <a:latin typeface="Lucida Sans Unicode"/>
                <a:cs typeface="Lucida Sans Unicode"/>
              </a:rPr>
              <a:t>e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45" dirty="0">
                <a:latin typeface="Lucida Sans Unicode"/>
                <a:cs typeface="Lucida Sans Unicode"/>
              </a:rPr>
              <a:t>e</a:t>
            </a:r>
            <a:r>
              <a:rPr sz="3100" spc="-355" dirty="0">
                <a:latin typeface="Lucida Sans Unicode"/>
                <a:cs typeface="Lucida Sans Unicode"/>
              </a:rPr>
              <a:t>x</a:t>
            </a:r>
            <a:r>
              <a:rPr sz="3100" spc="105" dirty="0">
                <a:latin typeface="Lucida Sans Unicode"/>
                <a:cs typeface="Lucida Sans Unicode"/>
              </a:rPr>
              <a:t>t</a:t>
            </a:r>
            <a:r>
              <a:rPr sz="3100" spc="45" dirty="0">
                <a:latin typeface="Lucida Sans Unicode"/>
                <a:cs typeface="Lucida Sans Unicode"/>
              </a:rPr>
              <a:t>e</a:t>
            </a:r>
            <a:r>
              <a:rPr sz="3100" spc="-10" dirty="0">
                <a:latin typeface="Lucida Sans Unicode"/>
                <a:cs typeface="Lucida Sans Unicode"/>
              </a:rPr>
              <a:t>n</a:t>
            </a:r>
            <a:r>
              <a:rPr sz="3100" spc="-45" dirty="0">
                <a:latin typeface="Lucida Sans Unicode"/>
                <a:cs typeface="Lucida Sans Unicode"/>
              </a:rPr>
              <a:t>s</a:t>
            </a:r>
            <a:r>
              <a:rPr sz="3100" spc="-75" dirty="0">
                <a:latin typeface="Lucida Sans Unicode"/>
                <a:cs typeface="Lucida Sans Unicode"/>
              </a:rPr>
              <a:t>i</a:t>
            </a:r>
            <a:r>
              <a:rPr sz="3100" spc="5" dirty="0">
                <a:latin typeface="Lucida Sans Unicode"/>
                <a:cs typeface="Lucida Sans Unicode"/>
              </a:rPr>
              <a:t>o</a:t>
            </a:r>
            <a:r>
              <a:rPr sz="3100" spc="-5" dirty="0">
                <a:latin typeface="Lucida Sans Unicode"/>
                <a:cs typeface="Lucida Sans Unicode"/>
              </a:rPr>
              <a:t>n</a:t>
            </a:r>
            <a:endParaRPr sz="31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03205" y="5134508"/>
            <a:ext cx="4845685" cy="346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375"/>
              </a:lnSpc>
              <a:spcBef>
                <a:spcPts val="100"/>
              </a:spcBef>
            </a:pPr>
            <a:r>
              <a:rPr sz="4500" b="1" spc="105" dirty="0">
                <a:latin typeface="Arial"/>
                <a:cs typeface="Arial"/>
              </a:rPr>
              <a:t>Smart</a:t>
            </a:r>
            <a:endParaRPr sz="4500" dirty="0">
              <a:latin typeface="Arial"/>
              <a:cs typeface="Arial"/>
            </a:endParaRPr>
          </a:p>
          <a:p>
            <a:pPr marL="12700" marR="5080">
              <a:lnSpc>
                <a:spcPts val="3600"/>
              </a:lnSpc>
              <a:spcBef>
                <a:spcPts val="190"/>
              </a:spcBef>
            </a:pPr>
            <a:r>
              <a:rPr sz="3100" spc="20" dirty="0">
                <a:latin typeface="Lucida Sans Unicode"/>
                <a:cs typeface="Lucida Sans Unicode"/>
              </a:rPr>
              <a:t>Users </a:t>
            </a:r>
            <a:r>
              <a:rPr sz="3100" spc="35" dirty="0">
                <a:latin typeface="Lucida Sans Unicode"/>
                <a:cs typeface="Lucida Sans Unicode"/>
              </a:rPr>
              <a:t>don't </a:t>
            </a:r>
            <a:r>
              <a:rPr sz="3100" spc="50" dirty="0">
                <a:latin typeface="Lucida Sans Unicode"/>
                <a:cs typeface="Lucida Sans Unicode"/>
              </a:rPr>
              <a:t>have </a:t>
            </a:r>
            <a:r>
              <a:rPr sz="3100" spc="55" dirty="0">
                <a:latin typeface="Lucida Sans Unicode"/>
                <a:cs typeface="Lucida Sans Unicode"/>
              </a:rPr>
              <a:t>to </a:t>
            </a:r>
            <a:r>
              <a:rPr sz="3100" spc="60" dirty="0">
                <a:latin typeface="Lucida Sans Unicode"/>
                <a:cs typeface="Lucida Sans Unicode"/>
              </a:rPr>
              <a:t> </a:t>
            </a:r>
            <a:r>
              <a:rPr sz="3100" dirty="0">
                <a:latin typeface="Lucida Sans Unicode"/>
                <a:cs typeface="Lucida Sans Unicode"/>
              </a:rPr>
              <a:t>navigate</a:t>
            </a:r>
            <a:r>
              <a:rPr sz="3100" spc="-245" dirty="0">
                <a:latin typeface="Lucida Sans Unicode"/>
                <a:cs typeface="Lucida Sans Unicode"/>
              </a:rPr>
              <a:t> </a:t>
            </a:r>
            <a:r>
              <a:rPr sz="3100" spc="55" dirty="0">
                <a:latin typeface="Lucida Sans Unicode"/>
                <a:cs typeface="Lucida Sans Unicode"/>
              </a:rPr>
              <a:t>to</a:t>
            </a:r>
            <a:r>
              <a:rPr sz="3100" spc="-240" dirty="0">
                <a:latin typeface="Lucida Sans Unicode"/>
                <a:cs typeface="Lucida Sans Unicode"/>
              </a:rPr>
              <a:t> </a:t>
            </a:r>
            <a:r>
              <a:rPr sz="3100" spc="15" dirty="0">
                <a:latin typeface="Lucida Sans Unicode"/>
                <a:cs typeface="Lucida Sans Unicode"/>
              </a:rPr>
              <a:t>platforms</a:t>
            </a:r>
            <a:r>
              <a:rPr sz="3100" spc="-240" dirty="0">
                <a:latin typeface="Lucida Sans Unicode"/>
                <a:cs typeface="Lucida Sans Unicode"/>
              </a:rPr>
              <a:t> </a:t>
            </a:r>
            <a:r>
              <a:rPr sz="3100" spc="-70" dirty="0">
                <a:latin typeface="Lucida Sans Unicode"/>
                <a:cs typeface="Lucida Sans Unicode"/>
              </a:rPr>
              <a:t>like </a:t>
            </a:r>
            <a:r>
              <a:rPr sz="3100" spc="-965" dirty="0">
                <a:latin typeface="Lucida Sans Unicode"/>
                <a:cs typeface="Lucida Sans Unicode"/>
              </a:rPr>
              <a:t> </a:t>
            </a:r>
            <a:r>
              <a:rPr sz="3100" spc="60" dirty="0">
                <a:latin typeface="Lucida Sans Unicode"/>
                <a:cs typeface="Lucida Sans Unicode"/>
              </a:rPr>
              <a:t>chatGPT </a:t>
            </a:r>
            <a:r>
              <a:rPr sz="3100" spc="20" dirty="0">
                <a:latin typeface="Lucida Sans Unicode"/>
                <a:cs typeface="Lucida Sans Unicode"/>
              </a:rPr>
              <a:t>when </a:t>
            </a:r>
            <a:r>
              <a:rPr sz="3100" spc="70" dirty="0">
                <a:latin typeface="Lucida Sans Unicode"/>
                <a:cs typeface="Lucida Sans Unicode"/>
              </a:rPr>
              <a:t>they </a:t>
            </a:r>
            <a:r>
              <a:rPr sz="3100" spc="25" dirty="0">
                <a:latin typeface="Lucida Sans Unicode"/>
                <a:cs typeface="Lucida Sans Unicode"/>
              </a:rPr>
              <a:t>are </a:t>
            </a:r>
            <a:r>
              <a:rPr sz="3100" spc="30" dirty="0">
                <a:latin typeface="Lucida Sans Unicode"/>
                <a:cs typeface="Lucida Sans Unicode"/>
              </a:rPr>
              <a:t> </a:t>
            </a:r>
            <a:r>
              <a:rPr sz="3100" spc="-45" dirty="0">
                <a:latin typeface="Lucida Sans Unicode"/>
                <a:cs typeface="Lucida Sans Unicode"/>
              </a:rPr>
              <a:t>s</a:t>
            </a:r>
            <a:r>
              <a:rPr sz="3100" spc="105" dirty="0">
                <a:latin typeface="Lucida Sans Unicode"/>
                <a:cs typeface="Lucida Sans Unicode"/>
              </a:rPr>
              <a:t>t</a:t>
            </a:r>
            <a:r>
              <a:rPr sz="3100" spc="-35" dirty="0">
                <a:latin typeface="Lucida Sans Unicode"/>
                <a:cs typeface="Lucida Sans Unicode"/>
              </a:rPr>
              <a:t>u</a:t>
            </a:r>
            <a:r>
              <a:rPr sz="3100" spc="125" dirty="0">
                <a:latin typeface="Lucida Sans Unicode"/>
                <a:cs typeface="Lucida Sans Unicode"/>
              </a:rPr>
              <a:t>c</a:t>
            </a:r>
            <a:r>
              <a:rPr sz="3100" spc="-260" dirty="0">
                <a:latin typeface="Lucida Sans Unicode"/>
                <a:cs typeface="Lucida Sans Unicode"/>
              </a:rPr>
              <a:t>k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-75" dirty="0">
                <a:latin typeface="Lucida Sans Unicode"/>
                <a:cs typeface="Lucida Sans Unicode"/>
              </a:rPr>
              <a:t>i</a:t>
            </a:r>
            <a:r>
              <a:rPr sz="3100" spc="-5" dirty="0">
                <a:latin typeface="Lucida Sans Unicode"/>
                <a:cs typeface="Lucida Sans Unicode"/>
              </a:rPr>
              <a:t>n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15" dirty="0">
                <a:latin typeface="Lucida Sans Unicode"/>
                <a:cs typeface="Lucida Sans Unicode"/>
              </a:rPr>
              <a:t>a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35" dirty="0">
                <a:latin typeface="Lucida Sans Unicode"/>
                <a:cs typeface="Lucida Sans Unicode"/>
              </a:rPr>
              <a:t>p</a:t>
            </a:r>
            <a:r>
              <a:rPr sz="3100" spc="15" dirty="0">
                <a:latin typeface="Lucida Sans Unicode"/>
                <a:cs typeface="Lucida Sans Unicode"/>
              </a:rPr>
              <a:t>r</a:t>
            </a:r>
            <a:r>
              <a:rPr sz="3100" spc="5" dirty="0">
                <a:latin typeface="Lucida Sans Unicode"/>
                <a:cs typeface="Lucida Sans Unicode"/>
              </a:rPr>
              <a:t>o</a:t>
            </a:r>
            <a:r>
              <a:rPr sz="3100" spc="35" dirty="0">
                <a:latin typeface="Lucida Sans Unicode"/>
                <a:cs typeface="Lucida Sans Unicode"/>
              </a:rPr>
              <a:t>b</a:t>
            </a:r>
            <a:r>
              <a:rPr sz="3100" spc="5" dirty="0">
                <a:latin typeface="Lucida Sans Unicode"/>
                <a:cs typeface="Lucida Sans Unicode"/>
              </a:rPr>
              <a:t>l</a:t>
            </a:r>
            <a:r>
              <a:rPr sz="3100" spc="45" dirty="0">
                <a:latin typeface="Lucida Sans Unicode"/>
                <a:cs typeface="Lucida Sans Unicode"/>
              </a:rPr>
              <a:t>e</a:t>
            </a:r>
            <a:r>
              <a:rPr sz="3100" spc="-55" dirty="0">
                <a:latin typeface="Lucida Sans Unicode"/>
                <a:cs typeface="Lucida Sans Unicode"/>
              </a:rPr>
              <a:t>m</a:t>
            </a:r>
            <a:r>
              <a:rPr sz="3100" spc="-165" dirty="0">
                <a:latin typeface="Lucida Sans Unicode"/>
                <a:cs typeface="Lucida Sans Unicode"/>
              </a:rPr>
              <a:t>.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125" dirty="0">
                <a:latin typeface="Lucida Sans Unicode"/>
                <a:cs typeface="Lucida Sans Unicode"/>
              </a:rPr>
              <a:t>U</a:t>
            </a:r>
            <a:r>
              <a:rPr sz="3100" spc="-45" dirty="0">
                <a:latin typeface="Lucida Sans Unicode"/>
                <a:cs typeface="Lucida Sans Unicode"/>
              </a:rPr>
              <a:t>s</a:t>
            </a:r>
            <a:r>
              <a:rPr sz="3100" spc="45" dirty="0">
                <a:latin typeface="Lucida Sans Unicode"/>
                <a:cs typeface="Lucida Sans Unicode"/>
              </a:rPr>
              <a:t>e</a:t>
            </a:r>
            <a:r>
              <a:rPr sz="3100" spc="15" dirty="0">
                <a:latin typeface="Lucida Sans Unicode"/>
                <a:cs typeface="Lucida Sans Unicode"/>
              </a:rPr>
              <a:t>r</a:t>
            </a:r>
            <a:r>
              <a:rPr sz="3100" spc="-30" dirty="0">
                <a:latin typeface="Lucida Sans Unicode"/>
                <a:cs typeface="Lucida Sans Unicode"/>
              </a:rPr>
              <a:t>s  </a:t>
            </a:r>
            <a:r>
              <a:rPr sz="3100" spc="125" dirty="0">
                <a:latin typeface="Lucida Sans Unicode"/>
                <a:cs typeface="Lucida Sans Unicode"/>
              </a:rPr>
              <a:t>c</a:t>
            </a:r>
            <a:r>
              <a:rPr sz="3100" spc="10" dirty="0">
                <a:latin typeface="Lucida Sans Unicode"/>
                <a:cs typeface="Lucida Sans Unicode"/>
              </a:rPr>
              <a:t>a</a:t>
            </a:r>
            <a:r>
              <a:rPr sz="3100" spc="-5" dirty="0">
                <a:latin typeface="Lucida Sans Unicode"/>
                <a:cs typeface="Lucida Sans Unicode"/>
              </a:rPr>
              <a:t>n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35" dirty="0">
                <a:latin typeface="Lucida Sans Unicode"/>
                <a:cs typeface="Lucida Sans Unicode"/>
              </a:rPr>
              <a:t>d</a:t>
            </a:r>
            <a:r>
              <a:rPr sz="3100" spc="-75" dirty="0">
                <a:latin typeface="Lucida Sans Unicode"/>
                <a:cs typeface="Lucida Sans Unicode"/>
              </a:rPr>
              <a:t>i</a:t>
            </a:r>
            <a:r>
              <a:rPr sz="3100" spc="15" dirty="0">
                <a:latin typeface="Lucida Sans Unicode"/>
                <a:cs typeface="Lucida Sans Unicode"/>
              </a:rPr>
              <a:t>r</a:t>
            </a:r>
            <a:r>
              <a:rPr sz="3100" spc="45" dirty="0">
                <a:latin typeface="Lucida Sans Unicode"/>
                <a:cs typeface="Lucida Sans Unicode"/>
              </a:rPr>
              <a:t>e</a:t>
            </a:r>
            <a:r>
              <a:rPr sz="3100" spc="125" dirty="0">
                <a:latin typeface="Lucida Sans Unicode"/>
                <a:cs typeface="Lucida Sans Unicode"/>
              </a:rPr>
              <a:t>c</a:t>
            </a:r>
            <a:r>
              <a:rPr sz="3100" spc="105" dirty="0">
                <a:latin typeface="Lucida Sans Unicode"/>
                <a:cs typeface="Lucida Sans Unicode"/>
              </a:rPr>
              <a:t>t</a:t>
            </a:r>
            <a:r>
              <a:rPr sz="3100" spc="5" dirty="0">
                <a:latin typeface="Lucida Sans Unicode"/>
                <a:cs typeface="Lucida Sans Unicode"/>
              </a:rPr>
              <a:t>l</a:t>
            </a:r>
            <a:r>
              <a:rPr sz="3100" spc="140" dirty="0">
                <a:latin typeface="Lucida Sans Unicode"/>
                <a:cs typeface="Lucida Sans Unicode"/>
              </a:rPr>
              <a:t>y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105" dirty="0">
                <a:latin typeface="Lucida Sans Unicode"/>
                <a:cs typeface="Lucida Sans Unicode"/>
              </a:rPr>
              <a:t>t</a:t>
            </a:r>
            <a:r>
              <a:rPr sz="3100" spc="10" dirty="0">
                <a:latin typeface="Lucida Sans Unicode"/>
                <a:cs typeface="Lucida Sans Unicode"/>
              </a:rPr>
              <a:t>a</a:t>
            </a:r>
            <a:r>
              <a:rPr sz="3100" spc="5" dirty="0">
                <a:latin typeface="Lucida Sans Unicode"/>
                <a:cs typeface="Lucida Sans Unicode"/>
              </a:rPr>
              <a:t>l</a:t>
            </a:r>
            <a:r>
              <a:rPr sz="3100" spc="-260" dirty="0">
                <a:latin typeface="Lucida Sans Unicode"/>
                <a:cs typeface="Lucida Sans Unicode"/>
              </a:rPr>
              <a:t>k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105" dirty="0">
                <a:latin typeface="Lucida Sans Unicode"/>
                <a:cs typeface="Lucida Sans Unicode"/>
              </a:rPr>
              <a:t>t</a:t>
            </a:r>
            <a:r>
              <a:rPr sz="3100" spc="10" dirty="0">
                <a:latin typeface="Lucida Sans Unicode"/>
                <a:cs typeface="Lucida Sans Unicode"/>
              </a:rPr>
              <a:t>o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55" dirty="0">
                <a:latin typeface="Lucida Sans Unicode"/>
                <a:cs typeface="Lucida Sans Unicode"/>
              </a:rPr>
              <a:t>G</a:t>
            </a:r>
            <a:r>
              <a:rPr sz="3100" spc="-35" dirty="0">
                <a:latin typeface="Lucida Sans Unicode"/>
                <a:cs typeface="Lucida Sans Unicode"/>
              </a:rPr>
              <a:t>u</a:t>
            </a:r>
            <a:r>
              <a:rPr sz="3100" spc="-75" dirty="0">
                <a:latin typeface="Lucida Sans Unicode"/>
                <a:cs typeface="Lucida Sans Unicode"/>
              </a:rPr>
              <a:t>i</a:t>
            </a:r>
            <a:r>
              <a:rPr sz="3100" spc="35" dirty="0">
                <a:latin typeface="Lucida Sans Unicode"/>
                <a:cs typeface="Lucida Sans Unicode"/>
              </a:rPr>
              <a:t>de  </a:t>
            </a:r>
            <a:r>
              <a:rPr sz="3100" spc="125" dirty="0">
                <a:latin typeface="Lucida Sans Unicode"/>
                <a:cs typeface="Lucida Sans Unicode"/>
              </a:rPr>
              <a:t>M</a:t>
            </a:r>
            <a:r>
              <a:rPr sz="3100" spc="185" dirty="0">
                <a:latin typeface="Lucida Sans Unicode"/>
                <a:cs typeface="Lucida Sans Unicode"/>
              </a:rPr>
              <a:t>E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-35" dirty="0">
                <a:latin typeface="Lucida Sans Unicode"/>
                <a:cs typeface="Lucida Sans Unicode"/>
              </a:rPr>
              <a:t>u</a:t>
            </a:r>
            <a:r>
              <a:rPr sz="3100" spc="-45" dirty="0">
                <a:latin typeface="Lucida Sans Unicode"/>
                <a:cs typeface="Lucida Sans Unicode"/>
              </a:rPr>
              <a:t>s</a:t>
            </a:r>
            <a:r>
              <a:rPr sz="3100" spc="-75" dirty="0">
                <a:latin typeface="Lucida Sans Unicode"/>
                <a:cs typeface="Lucida Sans Unicode"/>
              </a:rPr>
              <a:t>i</a:t>
            </a:r>
            <a:r>
              <a:rPr sz="3100" spc="-10" dirty="0">
                <a:latin typeface="Lucida Sans Unicode"/>
                <a:cs typeface="Lucida Sans Unicode"/>
              </a:rPr>
              <a:t>n</a:t>
            </a:r>
            <a:r>
              <a:rPr sz="3100" spc="-225" dirty="0">
                <a:latin typeface="Lucida Sans Unicode"/>
                <a:cs typeface="Lucida Sans Unicode"/>
              </a:rPr>
              <a:t>g </a:t>
            </a:r>
            <a:r>
              <a:rPr sz="3100" spc="105" dirty="0">
                <a:latin typeface="Lucida Sans Unicode"/>
                <a:cs typeface="Lucida Sans Unicode"/>
              </a:rPr>
              <a:t>t</a:t>
            </a:r>
            <a:r>
              <a:rPr sz="3100" spc="-10" dirty="0">
                <a:latin typeface="Lucida Sans Unicode"/>
                <a:cs typeface="Lucida Sans Unicode"/>
              </a:rPr>
              <a:t>h</a:t>
            </a:r>
            <a:r>
              <a:rPr sz="3100" spc="50" dirty="0">
                <a:latin typeface="Lucida Sans Unicode"/>
                <a:cs typeface="Lucida Sans Unicode"/>
              </a:rPr>
              <a:t>e</a:t>
            </a:r>
            <a:r>
              <a:rPr sz="3100" spc="-225" dirty="0">
                <a:latin typeface="Lucida Sans Unicode"/>
                <a:cs typeface="Lucida Sans Unicode"/>
              </a:rPr>
              <a:t> </a:t>
            </a:r>
            <a:r>
              <a:rPr sz="3100" spc="45" dirty="0">
                <a:latin typeface="Lucida Sans Unicode"/>
                <a:cs typeface="Lucida Sans Unicode"/>
              </a:rPr>
              <a:t>e</a:t>
            </a:r>
            <a:r>
              <a:rPr sz="3100" spc="-355" dirty="0">
                <a:latin typeface="Lucida Sans Unicode"/>
                <a:cs typeface="Lucida Sans Unicode"/>
              </a:rPr>
              <a:t>x</a:t>
            </a:r>
            <a:r>
              <a:rPr sz="3100" spc="105" dirty="0">
                <a:latin typeface="Lucida Sans Unicode"/>
                <a:cs typeface="Lucida Sans Unicode"/>
              </a:rPr>
              <a:t>t</a:t>
            </a:r>
            <a:r>
              <a:rPr sz="3100" spc="45" dirty="0">
                <a:latin typeface="Lucida Sans Unicode"/>
                <a:cs typeface="Lucida Sans Unicode"/>
              </a:rPr>
              <a:t>e</a:t>
            </a:r>
            <a:r>
              <a:rPr sz="3100" spc="-10" dirty="0">
                <a:latin typeface="Lucida Sans Unicode"/>
                <a:cs typeface="Lucida Sans Unicode"/>
              </a:rPr>
              <a:t>n</a:t>
            </a:r>
            <a:r>
              <a:rPr sz="3100" spc="-45" dirty="0">
                <a:latin typeface="Lucida Sans Unicode"/>
                <a:cs typeface="Lucida Sans Unicode"/>
              </a:rPr>
              <a:t>s</a:t>
            </a:r>
            <a:r>
              <a:rPr sz="3100" spc="-75" dirty="0">
                <a:latin typeface="Lucida Sans Unicode"/>
                <a:cs typeface="Lucida Sans Unicode"/>
              </a:rPr>
              <a:t>i</a:t>
            </a:r>
            <a:r>
              <a:rPr sz="3100" spc="5" dirty="0">
                <a:latin typeface="Lucida Sans Unicode"/>
                <a:cs typeface="Lucida Sans Unicode"/>
              </a:rPr>
              <a:t>o</a:t>
            </a:r>
            <a:r>
              <a:rPr sz="3100" spc="-5" dirty="0">
                <a:latin typeface="Lucida Sans Unicode"/>
                <a:cs typeface="Lucida Sans Unicode"/>
              </a:rPr>
              <a:t>n</a:t>
            </a:r>
            <a:endParaRPr sz="31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1484268"/>
            <a:ext cx="16170910" cy="31438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815"/>
              </a:spcBef>
            </a:pPr>
            <a:r>
              <a:rPr sz="3900" spc="65" dirty="0">
                <a:latin typeface="Lucida Sans Unicode"/>
                <a:cs typeface="Lucida Sans Unicode"/>
              </a:rPr>
              <a:t>GuideME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-70" dirty="0">
                <a:latin typeface="Lucida Sans Unicode"/>
                <a:cs typeface="Lucida Sans Unicode"/>
              </a:rPr>
              <a:t>is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5" dirty="0">
                <a:latin typeface="Lucida Sans Unicode"/>
                <a:cs typeface="Lucida Sans Unicode"/>
              </a:rPr>
              <a:t>an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-30" dirty="0">
                <a:latin typeface="Lucida Sans Unicode"/>
                <a:cs typeface="Lucida Sans Unicode"/>
              </a:rPr>
              <a:t>Al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75" dirty="0">
                <a:latin typeface="Lucida Sans Unicode"/>
                <a:cs typeface="Lucida Sans Unicode"/>
              </a:rPr>
              <a:t>chatbot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35" dirty="0">
                <a:latin typeface="Lucida Sans Unicode"/>
                <a:cs typeface="Lucida Sans Unicode"/>
              </a:rPr>
              <a:t>intended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75" dirty="0">
                <a:latin typeface="Lucida Sans Unicode"/>
                <a:cs typeface="Lucida Sans Unicode"/>
              </a:rPr>
              <a:t>to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30" dirty="0">
                <a:latin typeface="Lucida Sans Unicode"/>
                <a:cs typeface="Lucida Sans Unicode"/>
              </a:rPr>
              <a:t>help</a:t>
            </a:r>
            <a:r>
              <a:rPr sz="3900" spc="-270" dirty="0">
                <a:latin typeface="Lucida Sans Unicode"/>
                <a:cs typeface="Lucida Sans Unicode"/>
              </a:rPr>
              <a:t> </a:t>
            </a:r>
            <a:r>
              <a:rPr sz="3900" spc="-10" dirty="0">
                <a:latin typeface="Lucida Sans Unicode"/>
                <a:cs typeface="Lucida Sans Unicode"/>
              </a:rPr>
              <a:t>users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25" dirty="0">
                <a:latin typeface="Lucida Sans Unicode"/>
                <a:cs typeface="Lucida Sans Unicode"/>
              </a:rPr>
              <a:t>with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25" dirty="0">
                <a:latin typeface="Lucida Sans Unicode"/>
                <a:cs typeface="Lucida Sans Unicode"/>
              </a:rPr>
              <a:t>their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80" dirty="0">
                <a:latin typeface="Lucida Sans Unicode"/>
                <a:cs typeface="Lucida Sans Unicode"/>
              </a:rPr>
              <a:t>Software </a:t>
            </a:r>
            <a:r>
              <a:rPr sz="3900" spc="-1220" dirty="0">
                <a:latin typeface="Lucida Sans Unicode"/>
                <a:cs typeface="Lucida Sans Unicode"/>
              </a:rPr>
              <a:t> </a:t>
            </a:r>
            <a:r>
              <a:rPr sz="3900" spc="55" dirty="0">
                <a:latin typeface="Lucida Sans Unicode"/>
                <a:cs typeface="Lucida Sans Unicode"/>
              </a:rPr>
              <a:t>Interview</a:t>
            </a:r>
            <a:r>
              <a:rPr sz="3900" spc="-285" dirty="0">
                <a:latin typeface="Lucida Sans Unicode"/>
                <a:cs typeface="Lucida Sans Unicode"/>
              </a:rPr>
              <a:t> </a:t>
            </a:r>
            <a:r>
              <a:rPr sz="3900" spc="60" dirty="0">
                <a:latin typeface="Lucida Sans Unicode"/>
                <a:cs typeface="Lucida Sans Unicode"/>
              </a:rPr>
              <a:t>Preparation</a:t>
            </a:r>
            <a:r>
              <a:rPr sz="3900" spc="-280" dirty="0">
                <a:latin typeface="Lucida Sans Unicode"/>
                <a:cs typeface="Lucida Sans Unicode"/>
              </a:rPr>
              <a:t> </a:t>
            </a:r>
            <a:r>
              <a:rPr sz="3900" spc="20" dirty="0">
                <a:latin typeface="Lucida Sans Unicode"/>
                <a:cs typeface="Lucida Sans Unicode"/>
              </a:rPr>
              <a:t>and</a:t>
            </a:r>
            <a:r>
              <a:rPr sz="3900" spc="-280" dirty="0">
                <a:latin typeface="Lucida Sans Unicode"/>
                <a:cs typeface="Lucida Sans Unicode"/>
              </a:rPr>
              <a:t> </a:t>
            </a:r>
            <a:r>
              <a:rPr sz="3900" spc="30" dirty="0">
                <a:latin typeface="Lucida Sans Unicode"/>
                <a:cs typeface="Lucida Sans Unicode"/>
              </a:rPr>
              <a:t>doubts</a:t>
            </a:r>
            <a:r>
              <a:rPr sz="3900" spc="-285" dirty="0">
                <a:latin typeface="Lucida Sans Unicode"/>
                <a:cs typeface="Lucida Sans Unicode"/>
              </a:rPr>
              <a:t> </a:t>
            </a:r>
            <a:r>
              <a:rPr sz="3900" spc="55" dirty="0">
                <a:latin typeface="Lucida Sans Unicode"/>
                <a:cs typeface="Lucida Sans Unicode"/>
              </a:rPr>
              <a:t>related</a:t>
            </a:r>
            <a:r>
              <a:rPr sz="3900" spc="-280" dirty="0">
                <a:latin typeface="Lucida Sans Unicode"/>
                <a:cs typeface="Lucida Sans Unicode"/>
              </a:rPr>
              <a:t> </a:t>
            </a:r>
            <a:r>
              <a:rPr sz="3900" spc="75" dirty="0">
                <a:latin typeface="Lucida Sans Unicode"/>
                <a:cs typeface="Lucida Sans Unicode"/>
              </a:rPr>
              <a:t>to</a:t>
            </a:r>
            <a:r>
              <a:rPr sz="3900" spc="-280" dirty="0">
                <a:latin typeface="Lucida Sans Unicode"/>
                <a:cs typeface="Lucida Sans Unicode"/>
              </a:rPr>
              <a:t> </a:t>
            </a:r>
            <a:r>
              <a:rPr sz="3900" spc="-25" dirty="0">
                <a:latin typeface="Lucida Sans Unicode"/>
                <a:cs typeface="Lucida Sans Unicode"/>
              </a:rPr>
              <a:t>coding</a:t>
            </a:r>
            <a:r>
              <a:rPr sz="3900" spc="-285" dirty="0">
                <a:latin typeface="Lucida Sans Unicode"/>
                <a:cs typeface="Lucida Sans Unicode"/>
              </a:rPr>
              <a:t> </a:t>
            </a:r>
            <a:r>
              <a:rPr sz="3900" spc="-10" dirty="0">
                <a:latin typeface="Lucida Sans Unicode"/>
                <a:cs typeface="Lucida Sans Unicode"/>
              </a:rPr>
              <a:t>problems.</a:t>
            </a:r>
            <a:endParaRPr sz="3900">
              <a:latin typeface="Lucida Sans Unicode"/>
              <a:cs typeface="Lucida Sans Unicode"/>
            </a:endParaRPr>
          </a:p>
          <a:p>
            <a:pPr marL="12700">
              <a:lnSpc>
                <a:spcPts val="3600"/>
              </a:lnSpc>
            </a:pPr>
            <a:r>
              <a:rPr sz="3900" spc="65" dirty="0">
                <a:latin typeface="Lucida Sans Unicode"/>
                <a:cs typeface="Lucida Sans Unicode"/>
              </a:rPr>
              <a:t>GuideME</a:t>
            </a:r>
            <a:r>
              <a:rPr sz="3900" spc="-280" dirty="0">
                <a:latin typeface="Lucida Sans Unicode"/>
                <a:cs typeface="Lucida Sans Unicode"/>
              </a:rPr>
              <a:t> </a:t>
            </a:r>
            <a:r>
              <a:rPr sz="3900" spc="25" dirty="0">
                <a:latin typeface="Lucida Sans Unicode"/>
                <a:cs typeface="Lucida Sans Unicode"/>
              </a:rPr>
              <a:t>comes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-15" dirty="0">
                <a:latin typeface="Lucida Sans Unicode"/>
                <a:cs typeface="Lucida Sans Unicode"/>
              </a:rPr>
              <a:t>as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15" dirty="0">
                <a:latin typeface="Lucida Sans Unicode"/>
                <a:cs typeface="Lucida Sans Unicode"/>
              </a:rPr>
              <a:t>a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10" dirty="0">
                <a:latin typeface="Lucida Sans Unicode"/>
                <a:cs typeface="Lucida Sans Unicode"/>
              </a:rPr>
              <a:t>Chrome</a:t>
            </a:r>
            <a:r>
              <a:rPr sz="3900" spc="-280" dirty="0">
                <a:latin typeface="Lucida Sans Unicode"/>
                <a:cs typeface="Lucida Sans Unicode"/>
              </a:rPr>
              <a:t> </a:t>
            </a:r>
            <a:r>
              <a:rPr sz="3900" spc="-35" dirty="0">
                <a:latin typeface="Lucida Sans Unicode"/>
                <a:cs typeface="Lucida Sans Unicode"/>
              </a:rPr>
              <a:t>extension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20" dirty="0">
                <a:latin typeface="Lucida Sans Unicode"/>
                <a:cs typeface="Lucida Sans Unicode"/>
              </a:rPr>
              <a:t>and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60" dirty="0">
                <a:latin typeface="Lucida Sans Unicode"/>
                <a:cs typeface="Lucida Sans Unicode"/>
              </a:rPr>
              <a:t>can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40" dirty="0">
                <a:latin typeface="Lucida Sans Unicode"/>
                <a:cs typeface="Lucida Sans Unicode"/>
              </a:rPr>
              <a:t>read</a:t>
            </a:r>
            <a:r>
              <a:rPr sz="3900" spc="-280" dirty="0">
                <a:latin typeface="Lucida Sans Unicode"/>
                <a:cs typeface="Lucida Sans Unicode"/>
              </a:rPr>
              <a:t> </a:t>
            </a:r>
            <a:r>
              <a:rPr sz="3900" spc="65" dirty="0">
                <a:latin typeface="Lucida Sans Unicode"/>
                <a:cs typeface="Lucida Sans Unicode"/>
              </a:rPr>
              <a:t>the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-30" dirty="0">
                <a:latin typeface="Lucida Sans Unicode"/>
                <a:cs typeface="Lucida Sans Unicode"/>
              </a:rPr>
              <a:t>issue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50" dirty="0">
                <a:latin typeface="Lucida Sans Unicode"/>
                <a:cs typeface="Lucida Sans Unicode"/>
              </a:rPr>
              <a:t>you</a:t>
            </a:r>
            <a:endParaRPr sz="3900">
              <a:latin typeface="Lucida Sans Unicode"/>
              <a:cs typeface="Lucida Sans Unicode"/>
            </a:endParaRPr>
          </a:p>
          <a:p>
            <a:pPr marL="12700">
              <a:lnSpc>
                <a:spcPts val="3975"/>
              </a:lnSpc>
            </a:pPr>
            <a:r>
              <a:rPr sz="3900" spc="35" dirty="0">
                <a:latin typeface="Lucida Sans Unicode"/>
                <a:cs typeface="Lucida Sans Unicode"/>
              </a:rPr>
              <a:t>are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60" dirty="0">
                <a:latin typeface="Lucida Sans Unicode"/>
                <a:cs typeface="Lucida Sans Unicode"/>
              </a:rPr>
              <a:t>currently</a:t>
            </a:r>
            <a:r>
              <a:rPr sz="3900" spc="-270" dirty="0">
                <a:latin typeface="Lucida Sans Unicode"/>
                <a:cs typeface="Lucida Sans Unicode"/>
              </a:rPr>
              <a:t> </a:t>
            </a:r>
            <a:r>
              <a:rPr sz="3900" spc="-35" dirty="0">
                <a:latin typeface="Lucida Sans Unicode"/>
                <a:cs typeface="Lucida Sans Unicode"/>
              </a:rPr>
              <a:t>trying,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5" dirty="0">
                <a:latin typeface="Lucida Sans Unicode"/>
                <a:cs typeface="Lucida Sans Unicode"/>
              </a:rPr>
              <a:t>no</a:t>
            </a:r>
            <a:r>
              <a:rPr sz="3900" spc="-270" dirty="0">
                <a:latin typeface="Lucida Sans Unicode"/>
                <a:cs typeface="Lucida Sans Unicode"/>
              </a:rPr>
              <a:t> </a:t>
            </a:r>
            <a:r>
              <a:rPr sz="3900" spc="-50" dirty="0">
                <a:latin typeface="Lucida Sans Unicode"/>
                <a:cs typeface="Lucida Sans Unicode"/>
              </a:rPr>
              <a:t>copy-pasting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20" dirty="0">
                <a:latin typeface="Lucida Sans Unicode"/>
                <a:cs typeface="Lucida Sans Unicode"/>
              </a:rPr>
              <a:t>or</a:t>
            </a:r>
            <a:r>
              <a:rPr sz="3900" spc="-270" dirty="0">
                <a:latin typeface="Lucida Sans Unicode"/>
                <a:cs typeface="Lucida Sans Unicode"/>
              </a:rPr>
              <a:t> </a:t>
            </a:r>
            <a:r>
              <a:rPr sz="3900" spc="10" dirty="0">
                <a:latin typeface="Lucida Sans Unicode"/>
                <a:cs typeface="Lucida Sans Unicode"/>
              </a:rPr>
              <a:t>context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-70" dirty="0">
                <a:latin typeface="Lucida Sans Unicode"/>
                <a:cs typeface="Lucida Sans Unicode"/>
              </a:rPr>
              <a:t>is</a:t>
            </a:r>
            <a:r>
              <a:rPr sz="3900" spc="-270" dirty="0">
                <a:latin typeface="Lucida Sans Unicode"/>
                <a:cs typeface="Lucida Sans Unicode"/>
              </a:rPr>
              <a:t> </a:t>
            </a:r>
            <a:r>
              <a:rPr sz="3900" spc="10" dirty="0">
                <a:latin typeface="Lucida Sans Unicode"/>
                <a:cs typeface="Lucida Sans Unicode"/>
              </a:rPr>
              <a:t>needed.</a:t>
            </a:r>
            <a:r>
              <a:rPr sz="3900" spc="-275" dirty="0">
                <a:latin typeface="Lucida Sans Unicode"/>
                <a:cs typeface="Lucida Sans Unicode"/>
              </a:rPr>
              <a:t> </a:t>
            </a:r>
            <a:r>
              <a:rPr sz="3900" spc="90" dirty="0">
                <a:latin typeface="Lucida Sans Unicode"/>
                <a:cs typeface="Lucida Sans Unicode"/>
              </a:rPr>
              <a:t>It</a:t>
            </a:r>
            <a:r>
              <a:rPr sz="3900" spc="-270" dirty="0">
                <a:latin typeface="Lucida Sans Unicode"/>
                <a:cs typeface="Lucida Sans Unicode"/>
              </a:rPr>
              <a:t> </a:t>
            </a:r>
            <a:r>
              <a:rPr sz="3900" spc="-70" dirty="0">
                <a:latin typeface="Lucida Sans Unicode"/>
                <a:cs typeface="Lucida Sans Unicode"/>
              </a:rPr>
              <a:t>is</a:t>
            </a:r>
            <a:endParaRPr sz="3900">
              <a:latin typeface="Lucida Sans Unicode"/>
              <a:cs typeface="Lucida Sans Unicode"/>
            </a:endParaRPr>
          </a:p>
          <a:p>
            <a:pPr marL="12700" marR="57150">
              <a:lnSpc>
                <a:spcPts val="3979"/>
              </a:lnSpc>
              <a:spcBef>
                <a:spcPts val="365"/>
              </a:spcBef>
            </a:pPr>
            <a:r>
              <a:rPr sz="3900" spc="35" dirty="0">
                <a:latin typeface="Lucida Sans Unicode"/>
                <a:cs typeface="Lucida Sans Unicode"/>
              </a:rPr>
              <a:t>supported</a:t>
            </a:r>
            <a:r>
              <a:rPr sz="3900" spc="-280" dirty="0">
                <a:latin typeface="Lucida Sans Unicode"/>
                <a:cs typeface="Lucida Sans Unicode"/>
              </a:rPr>
              <a:t> </a:t>
            </a:r>
            <a:r>
              <a:rPr sz="3900" spc="5" dirty="0">
                <a:latin typeface="Lucida Sans Unicode"/>
                <a:cs typeface="Lucida Sans Unicode"/>
              </a:rPr>
              <a:t>on</a:t>
            </a:r>
            <a:r>
              <a:rPr sz="3900" spc="-280" dirty="0">
                <a:latin typeface="Lucida Sans Unicode"/>
                <a:cs typeface="Lucida Sans Unicode"/>
              </a:rPr>
              <a:t> </a:t>
            </a:r>
            <a:r>
              <a:rPr sz="3900" spc="10" dirty="0">
                <a:latin typeface="Lucida Sans Unicode"/>
                <a:cs typeface="Lucida Sans Unicode"/>
              </a:rPr>
              <a:t>most</a:t>
            </a:r>
            <a:r>
              <a:rPr sz="3900" spc="-280" dirty="0">
                <a:latin typeface="Lucida Sans Unicode"/>
                <a:cs typeface="Lucida Sans Unicode"/>
              </a:rPr>
              <a:t> </a:t>
            </a:r>
            <a:r>
              <a:rPr sz="3900" spc="30" dirty="0">
                <a:latin typeface="Lucida Sans Unicode"/>
                <a:cs typeface="Lucida Sans Unicode"/>
              </a:rPr>
              <a:t>commonly</a:t>
            </a:r>
            <a:r>
              <a:rPr sz="3900" spc="-280" dirty="0">
                <a:latin typeface="Lucida Sans Unicode"/>
                <a:cs typeface="Lucida Sans Unicode"/>
              </a:rPr>
              <a:t> </a:t>
            </a:r>
            <a:r>
              <a:rPr sz="3900" spc="10" dirty="0">
                <a:latin typeface="Lucida Sans Unicode"/>
                <a:cs typeface="Lucida Sans Unicode"/>
              </a:rPr>
              <a:t>used</a:t>
            </a:r>
            <a:r>
              <a:rPr sz="3900" spc="-280" dirty="0">
                <a:latin typeface="Lucida Sans Unicode"/>
                <a:cs typeface="Lucida Sans Unicode"/>
              </a:rPr>
              <a:t> </a:t>
            </a:r>
            <a:r>
              <a:rPr sz="3900" spc="5" dirty="0">
                <a:latin typeface="Lucida Sans Unicode"/>
                <a:cs typeface="Lucida Sans Unicode"/>
              </a:rPr>
              <a:t>sites</a:t>
            </a:r>
            <a:r>
              <a:rPr sz="3900" spc="-280" dirty="0">
                <a:latin typeface="Lucida Sans Unicode"/>
                <a:cs typeface="Lucida Sans Unicode"/>
              </a:rPr>
              <a:t> </a:t>
            </a:r>
            <a:r>
              <a:rPr sz="3900" spc="-85" dirty="0">
                <a:latin typeface="Lucida Sans Unicode"/>
                <a:cs typeface="Lucida Sans Unicode"/>
              </a:rPr>
              <a:t>like</a:t>
            </a:r>
            <a:r>
              <a:rPr sz="3900" spc="-280" dirty="0">
                <a:latin typeface="Lucida Sans Unicode"/>
                <a:cs typeface="Lucida Sans Unicode"/>
              </a:rPr>
              <a:t> </a:t>
            </a:r>
            <a:r>
              <a:rPr sz="3900" spc="40" dirty="0">
                <a:latin typeface="Lucida Sans Unicode"/>
                <a:cs typeface="Lucida Sans Unicode"/>
              </a:rPr>
              <a:t>LeetCode,</a:t>
            </a:r>
            <a:r>
              <a:rPr sz="3900" spc="-280" dirty="0">
                <a:latin typeface="Lucida Sans Unicode"/>
                <a:cs typeface="Lucida Sans Unicode"/>
              </a:rPr>
              <a:t> </a:t>
            </a:r>
            <a:r>
              <a:rPr sz="3900" spc="-40" dirty="0">
                <a:latin typeface="Lucida Sans Unicode"/>
                <a:cs typeface="Lucida Sans Unicode"/>
              </a:rPr>
              <a:t>AlgoExpert,  </a:t>
            </a:r>
            <a:r>
              <a:rPr sz="3900" spc="-65" dirty="0">
                <a:latin typeface="Lucida Sans Unicode"/>
                <a:cs typeface="Lucida Sans Unicode"/>
              </a:rPr>
              <a:t>Hackkerank</a:t>
            </a:r>
            <a:r>
              <a:rPr sz="3900" spc="-280" dirty="0">
                <a:latin typeface="Lucida Sans Unicode"/>
                <a:cs typeface="Lucida Sans Unicode"/>
              </a:rPr>
              <a:t> </a:t>
            </a:r>
            <a:r>
              <a:rPr sz="3900" spc="20" dirty="0">
                <a:latin typeface="Lucida Sans Unicode"/>
                <a:cs typeface="Lucida Sans Unicode"/>
              </a:rPr>
              <a:t>and</a:t>
            </a:r>
            <a:r>
              <a:rPr sz="3900" spc="-280" dirty="0">
                <a:latin typeface="Lucida Sans Unicode"/>
                <a:cs typeface="Lucida Sans Unicode"/>
              </a:rPr>
              <a:t> </a:t>
            </a:r>
            <a:r>
              <a:rPr sz="3900" spc="-35" dirty="0">
                <a:latin typeface="Lucida Sans Unicode"/>
                <a:cs typeface="Lucida Sans Unicode"/>
              </a:rPr>
              <a:t>more.</a:t>
            </a:r>
            <a:endParaRPr sz="3900">
              <a:latin typeface="Lucida Sans Unicode"/>
              <a:cs typeface="Lucida Sans Unicode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415CDB0-BA32-76D1-CE63-A7355BB5A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5" y="5149515"/>
            <a:ext cx="647700" cy="6477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A73FCF8-4313-A7AF-DA49-ED7F11E5D6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95" y="5149515"/>
            <a:ext cx="647700" cy="6477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40BC20B6-83C6-73F4-41A4-9DEA220496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0" y="5149515"/>
            <a:ext cx="6477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4183" y="320737"/>
            <a:ext cx="61296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What</a:t>
            </a:r>
            <a:r>
              <a:rPr spc="-220" dirty="0"/>
              <a:t> </a:t>
            </a:r>
            <a:r>
              <a:rPr spc="110" dirty="0"/>
              <a:t>GuideMe</a:t>
            </a:r>
            <a:r>
              <a:rPr spc="-215" dirty="0"/>
              <a:t> </a:t>
            </a:r>
            <a:r>
              <a:rPr spc="45" dirty="0"/>
              <a:t>can</a:t>
            </a:r>
            <a:r>
              <a:rPr spc="-215" dirty="0"/>
              <a:t> </a:t>
            </a:r>
            <a:r>
              <a:rPr spc="110" dirty="0"/>
              <a:t>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886" y="2185004"/>
            <a:ext cx="6189345" cy="2078355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4000" b="1" spc="155" dirty="0">
                <a:latin typeface="Arial"/>
                <a:cs typeface="Arial"/>
              </a:rPr>
              <a:t>Help</a:t>
            </a:r>
            <a:r>
              <a:rPr sz="4000" b="1" spc="-185" dirty="0">
                <a:latin typeface="Arial"/>
                <a:cs typeface="Arial"/>
              </a:rPr>
              <a:t> </a:t>
            </a:r>
            <a:r>
              <a:rPr sz="4000" b="1" spc="60" dirty="0">
                <a:latin typeface="Arial"/>
                <a:cs typeface="Arial"/>
              </a:rPr>
              <a:t>you</a:t>
            </a:r>
            <a:r>
              <a:rPr sz="4000" b="1" spc="-180" dirty="0">
                <a:latin typeface="Arial"/>
                <a:cs typeface="Arial"/>
              </a:rPr>
              <a:t> </a:t>
            </a:r>
            <a:r>
              <a:rPr sz="4000" b="1" spc="195" dirty="0">
                <a:latin typeface="Arial"/>
                <a:cs typeface="Arial"/>
              </a:rPr>
              <a:t>to</a:t>
            </a:r>
            <a:r>
              <a:rPr sz="4000" b="1" spc="-180" dirty="0">
                <a:latin typeface="Arial"/>
                <a:cs typeface="Arial"/>
              </a:rPr>
              <a:t> </a:t>
            </a:r>
            <a:r>
              <a:rPr sz="4000" b="1" spc="80" dirty="0">
                <a:latin typeface="Arial"/>
                <a:cs typeface="Arial"/>
              </a:rPr>
              <a:t>get</a:t>
            </a:r>
            <a:r>
              <a:rPr sz="4000" b="1" spc="-185" dirty="0">
                <a:latin typeface="Arial"/>
                <a:cs typeface="Arial"/>
              </a:rPr>
              <a:t> </a:t>
            </a:r>
            <a:r>
              <a:rPr sz="4000" b="1" spc="120" dirty="0">
                <a:latin typeface="Arial"/>
                <a:cs typeface="Arial"/>
              </a:rPr>
              <a:t>started</a:t>
            </a:r>
            <a:endParaRPr sz="4000">
              <a:latin typeface="Arial"/>
              <a:cs typeface="Arial"/>
            </a:endParaRPr>
          </a:p>
          <a:p>
            <a:pPr marL="12700" marR="5080">
              <a:lnSpc>
                <a:spcPts val="2920"/>
              </a:lnSpc>
              <a:spcBef>
                <a:spcPts val="1350"/>
              </a:spcBef>
            </a:pPr>
            <a:r>
              <a:rPr sz="2800" spc="45" dirty="0">
                <a:latin typeface="Lucida Sans Unicode"/>
                <a:cs typeface="Lucida Sans Unicode"/>
              </a:rPr>
              <a:t>G</a:t>
            </a:r>
            <a:r>
              <a:rPr sz="2800" spc="-30" dirty="0">
                <a:latin typeface="Lucida Sans Unicode"/>
                <a:cs typeface="Lucida Sans Unicode"/>
              </a:rPr>
              <a:t>u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30" dirty="0">
                <a:latin typeface="Lucida Sans Unicode"/>
                <a:cs typeface="Lucida Sans Unicode"/>
              </a:rPr>
              <a:t>d</a:t>
            </a:r>
            <a:r>
              <a:rPr sz="2800" spc="40" dirty="0">
                <a:latin typeface="Lucida Sans Unicode"/>
                <a:cs typeface="Lucida Sans Unicode"/>
              </a:rPr>
              <a:t>e</a:t>
            </a:r>
            <a:r>
              <a:rPr sz="2800" spc="110" dirty="0">
                <a:latin typeface="Lucida Sans Unicode"/>
                <a:cs typeface="Lucida Sans Unicode"/>
              </a:rPr>
              <a:t>M</a:t>
            </a:r>
            <a:r>
              <a:rPr sz="2800" spc="170" dirty="0">
                <a:latin typeface="Lucida Sans Unicode"/>
                <a:cs typeface="Lucida Sans Unicode"/>
              </a:rPr>
              <a:t>E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114" dirty="0">
                <a:latin typeface="Lucida Sans Unicode"/>
                <a:cs typeface="Lucida Sans Unicode"/>
              </a:rPr>
              <a:t>c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5" dirty="0">
                <a:latin typeface="Lucida Sans Unicode"/>
                <a:cs typeface="Lucida Sans Unicode"/>
              </a:rPr>
              <a:t>n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40" dirty="0">
                <a:latin typeface="Lucida Sans Unicode"/>
                <a:cs typeface="Lucida Sans Unicode"/>
              </a:rPr>
              <a:t>e</a:t>
            </a:r>
            <a:r>
              <a:rPr sz="2800" spc="-320" dirty="0">
                <a:latin typeface="Lucida Sans Unicode"/>
                <a:cs typeface="Lucida Sans Unicode"/>
              </a:rPr>
              <a:t>x</a:t>
            </a:r>
            <a:r>
              <a:rPr sz="2800" spc="30" dirty="0">
                <a:latin typeface="Lucida Sans Unicode"/>
                <a:cs typeface="Lucida Sans Unicode"/>
              </a:rPr>
              <a:t>p</a:t>
            </a:r>
            <a:r>
              <a:rPr sz="2800" spc="5" dirty="0">
                <a:latin typeface="Lucida Sans Unicode"/>
                <a:cs typeface="Lucida Sans Unicode"/>
              </a:rPr>
              <a:t>la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-5" dirty="0">
                <a:latin typeface="Lucida Sans Unicode"/>
                <a:cs typeface="Lucida Sans Unicode"/>
              </a:rPr>
              <a:t>n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95" dirty="0">
                <a:latin typeface="Lucida Sans Unicode"/>
                <a:cs typeface="Lucida Sans Unicode"/>
              </a:rPr>
              <a:t>t</a:t>
            </a:r>
            <a:r>
              <a:rPr sz="2800" spc="-10" dirty="0">
                <a:latin typeface="Lucida Sans Unicode"/>
                <a:cs typeface="Lucida Sans Unicode"/>
              </a:rPr>
              <a:t>h</a:t>
            </a:r>
            <a:r>
              <a:rPr sz="2800" spc="45" dirty="0">
                <a:latin typeface="Lucida Sans Unicode"/>
                <a:cs typeface="Lucida Sans Unicode"/>
              </a:rPr>
              <a:t>e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30" dirty="0">
                <a:latin typeface="Lucida Sans Unicode"/>
                <a:cs typeface="Lucida Sans Unicode"/>
              </a:rPr>
              <a:t>q</a:t>
            </a:r>
            <a:r>
              <a:rPr sz="2800" spc="-30" dirty="0">
                <a:latin typeface="Lucida Sans Unicode"/>
                <a:cs typeface="Lucida Sans Unicode"/>
              </a:rPr>
              <a:t>u</a:t>
            </a:r>
            <a:r>
              <a:rPr sz="2800" spc="40" dirty="0">
                <a:latin typeface="Lucida Sans Unicode"/>
                <a:cs typeface="Lucida Sans Unicode"/>
              </a:rPr>
              <a:t>e</a:t>
            </a:r>
            <a:r>
              <a:rPr sz="2800" spc="-40" dirty="0">
                <a:latin typeface="Lucida Sans Unicode"/>
                <a:cs typeface="Lucida Sans Unicode"/>
              </a:rPr>
              <a:t>s</a:t>
            </a:r>
            <a:r>
              <a:rPr sz="2800" spc="95" dirty="0">
                <a:latin typeface="Lucida Sans Unicode"/>
                <a:cs typeface="Lucida Sans Unicode"/>
              </a:rPr>
              <a:t>t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5" dirty="0">
                <a:latin typeface="Lucida Sans Unicode"/>
                <a:cs typeface="Lucida Sans Unicode"/>
              </a:rPr>
              <a:t>o</a:t>
            </a:r>
            <a:r>
              <a:rPr sz="2800" spc="-5" dirty="0">
                <a:latin typeface="Lucida Sans Unicode"/>
                <a:cs typeface="Lucida Sans Unicode"/>
              </a:rPr>
              <a:t>n  </a:t>
            </a:r>
            <a:r>
              <a:rPr sz="2800" spc="50" dirty="0">
                <a:latin typeface="Lucida Sans Unicode"/>
                <a:cs typeface="Lucida Sans Unicode"/>
              </a:rPr>
              <a:t>better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10" dirty="0">
                <a:latin typeface="Lucida Sans Unicode"/>
                <a:cs typeface="Lucida Sans Unicode"/>
              </a:rPr>
              <a:t>and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give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30" dirty="0">
                <a:latin typeface="Lucida Sans Unicode"/>
                <a:cs typeface="Lucida Sans Unicode"/>
              </a:rPr>
              <a:t>you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10" dirty="0">
                <a:latin typeface="Lucida Sans Unicode"/>
                <a:cs typeface="Lucida Sans Unicode"/>
              </a:rPr>
              <a:t>a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hint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on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10" dirty="0">
                <a:latin typeface="Lucida Sans Unicode"/>
                <a:cs typeface="Lucida Sans Unicode"/>
              </a:rPr>
              <a:t>how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50" dirty="0">
                <a:latin typeface="Lucida Sans Unicode"/>
                <a:cs typeface="Lucida Sans Unicode"/>
              </a:rPr>
              <a:t>to </a:t>
            </a:r>
            <a:r>
              <a:rPr sz="2800" spc="-875" dirty="0">
                <a:latin typeface="Lucida Sans Unicode"/>
                <a:cs typeface="Lucida Sans Unicode"/>
              </a:rPr>
              <a:t> </a:t>
            </a:r>
            <a:r>
              <a:rPr sz="2800" spc="-40" dirty="0">
                <a:latin typeface="Lucida Sans Unicode"/>
                <a:cs typeface="Lucida Sans Unicode"/>
              </a:rPr>
              <a:t>s</a:t>
            </a:r>
            <a:r>
              <a:rPr sz="2800" spc="95" dirty="0">
                <a:latin typeface="Lucida Sans Unicode"/>
                <a:cs typeface="Lucida Sans Unicode"/>
              </a:rPr>
              <a:t>t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10" dirty="0">
                <a:latin typeface="Lucida Sans Unicode"/>
                <a:cs typeface="Lucida Sans Unicode"/>
              </a:rPr>
              <a:t>r</a:t>
            </a:r>
            <a:r>
              <a:rPr sz="2800" spc="100" dirty="0">
                <a:latin typeface="Lucida Sans Unicode"/>
                <a:cs typeface="Lucida Sans Unicode"/>
              </a:rPr>
              <a:t>t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-40" dirty="0">
                <a:latin typeface="Lucida Sans Unicode"/>
                <a:cs typeface="Lucida Sans Unicode"/>
              </a:rPr>
              <a:t>s</a:t>
            </a:r>
            <a:r>
              <a:rPr sz="2800" spc="5" dirty="0">
                <a:latin typeface="Lucida Sans Unicode"/>
                <a:cs typeface="Lucida Sans Unicode"/>
              </a:rPr>
              <a:t>ol</a:t>
            </a:r>
            <a:r>
              <a:rPr sz="2800" spc="140" dirty="0">
                <a:latin typeface="Lucida Sans Unicode"/>
                <a:cs typeface="Lucida Sans Unicode"/>
              </a:rPr>
              <a:t>v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-10" dirty="0">
                <a:latin typeface="Lucida Sans Unicode"/>
                <a:cs typeface="Lucida Sans Unicode"/>
              </a:rPr>
              <a:t>n</a:t>
            </a:r>
            <a:r>
              <a:rPr sz="2800" spc="-204" dirty="0">
                <a:latin typeface="Lucida Sans Unicode"/>
                <a:cs typeface="Lucida Sans Unicode"/>
              </a:rPr>
              <a:t>g </a:t>
            </a:r>
            <a:r>
              <a:rPr sz="2800" spc="95" dirty="0">
                <a:latin typeface="Lucida Sans Unicode"/>
                <a:cs typeface="Lucida Sans Unicode"/>
              </a:rPr>
              <a:t>t</a:t>
            </a:r>
            <a:r>
              <a:rPr sz="2800" spc="-10" dirty="0">
                <a:latin typeface="Lucida Sans Unicode"/>
                <a:cs typeface="Lucida Sans Unicode"/>
              </a:rPr>
              <a:t>h</a:t>
            </a:r>
            <a:r>
              <a:rPr sz="2800" spc="45" dirty="0">
                <a:latin typeface="Lucida Sans Unicode"/>
                <a:cs typeface="Lucida Sans Unicode"/>
              </a:rPr>
              <a:t>e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30" dirty="0">
                <a:latin typeface="Lucida Sans Unicode"/>
                <a:cs typeface="Lucida Sans Unicode"/>
              </a:rPr>
              <a:t>q</a:t>
            </a:r>
            <a:r>
              <a:rPr sz="2800" spc="-30" dirty="0">
                <a:latin typeface="Lucida Sans Unicode"/>
                <a:cs typeface="Lucida Sans Unicode"/>
              </a:rPr>
              <a:t>u</a:t>
            </a:r>
            <a:r>
              <a:rPr sz="2800" spc="40" dirty="0">
                <a:latin typeface="Lucida Sans Unicode"/>
                <a:cs typeface="Lucida Sans Unicode"/>
              </a:rPr>
              <a:t>e</a:t>
            </a:r>
            <a:r>
              <a:rPr sz="2800" spc="-40" dirty="0">
                <a:latin typeface="Lucida Sans Unicode"/>
                <a:cs typeface="Lucida Sans Unicode"/>
              </a:rPr>
              <a:t>s</a:t>
            </a:r>
            <a:r>
              <a:rPr sz="2800" spc="95" dirty="0">
                <a:latin typeface="Lucida Sans Unicode"/>
                <a:cs typeface="Lucida Sans Unicode"/>
              </a:rPr>
              <a:t>t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5" dirty="0">
                <a:latin typeface="Lucida Sans Unicode"/>
                <a:cs typeface="Lucida Sans Unicode"/>
              </a:rPr>
              <a:t>o</a:t>
            </a:r>
            <a:r>
              <a:rPr sz="2800" spc="-5" dirty="0">
                <a:latin typeface="Lucida Sans Unicode"/>
                <a:cs typeface="Lucida Sans Unicode"/>
              </a:rPr>
              <a:t>n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829" y="4641151"/>
            <a:ext cx="7205345" cy="473138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4000" b="1" spc="40" dirty="0">
                <a:latin typeface="Arial"/>
                <a:cs typeface="Arial"/>
              </a:rPr>
              <a:t>Guide</a:t>
            </a:r>
            <a:r>
              <a:rPr sz="4000" b="1" spc="-190" dirty="0">
                <a:latin typeface="Arial"/>
                <a:cs typeface="Arial"/>
              </a:rPr>
              <a:t> </a:t>
            </a:r>
            <a:r>
              <a:rPr sz="4000" b="1" spc="60" dirty="0">
                <a:latin typeface="Arial"/>
                <a:cs typeface="Arial"/>
              </a:rPr>
              <a:t>you</a:t>
            </a:r>
            <a:r>
              <a:rPr sz="4000" b="1" spc="-185" dirty="0">
                <a:latin typeface="Arial"/>
                <a:cs typeface="Arial"/>
              </a:rPr>
              <a:t> </a:t>
            </a:r>
            <a:r>
              <a:rPr sz="4000" b="1" spc="75" dirty="0">
                <a:latin typeface="Arial"/>
                <a:cs typeface="Arial"/>
              </a:rPr>
              <a:t>when</a:t>
            </a:r>
            <a:r>
              <a:rPr sz="4000" b="1" spc="-185" dirty="0">
                <a:latin typeface="Arial"/>
                <a:cs typeface="Arial"/>
              </a:rPr>
              <a:t> </a:t>
            </a:r>
            <a:r>
              <a:rPr sz="4000" b="1" spc="80" dirty="0">
                <a:latin typeface="Arial"/>
                <a:cs typeface="Arial"/>
              </a:rPr>
              <a:t>you're</a:t>
            </a:r>
            <a:r>
              <a:rPr sz="4000" b="1" spc="-18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stuck</a:t>
            </a:r>
            <a:endParaRPr sz="4000">
              <a:latin typeface="Arial"/>
              <a:cs typeface="Arial"/>
            </a:endParaRPr>
          </a:p>
          <a:p>
            <a:pPr marL="84455" marR="1115695">
              <a:lnSpc>
                <a:spcPts val="2930"/>
              </a:lnSpc>
              <a:spcBef>
                <a:spcPts val="1175"/>
              </a:spcBef>
            </a:pPr>
            <a:r>
              <a:rPr sz="2800" spc="45" dirty="0">
                <a:latin typeface="Lucida Sans Unicode"/>
                <a:cs typeface="Lucida Sans Unicode"/>
              </a:rPr>
              <a:t>G</a:t>
            </a:r>
            <a:r>
              <a:rPr sz="2800" spc="-30" dirty="0">
                <a:latin typeface="Lucida Sans Unicode"/>
                <a:cs typeface="Lucida Sans Unicode"/>
              </a:rPr>
              <a:t>u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30" dirty="0">
                <a:latin typeface="Lucida Sans Unicode"/>
                <a:cs typeface="Lucida Sans Unicode"/>
              </a:rPr>
              <a:t>d</a:t>
            </a:r>
            <a:r>
              <a:rPr sz="2800" spc="40" dirty="0">
                <a:latin typeface="Lucida Sans Unicode"/>
                <a:cs typeface="Lucida Sans Unicode"/>
              </a:rPr>
              <a:t>e</a:t>
            </a:r>
            <a:r>
              <a:rPr sz="2800" spc="110" dirty="0">
                <a:latin typeface="Lucida Sans Unicode"/>
                <a:cs typeface="Lucida Sans Unicode"/>
              </a:rPr>
              <a:t>M</a:t>
            </a:r>
            <a:r>
              <a:rPr sz="2800" spc="170" dirty="0">
                <a:latin typeface="Lucida Sans Unicode"/>
                <a:cs typeface="Lucida Sans Unicode"/>
              </a:rPr>
              <a:t>E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114" dirty="0">
                <a:latin typeface="Lucida Sans Unicode"/>
                <a:cs typeface="Lucida Sans Unicode"/>
              </a:rPr>
              <a:t>c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5" dirty="0">
                <a:latin typeface="Lucida Sans Unicode"/>
                <a:cs typeface="Lucida Sans Unicode"/>
              </a:rPr>
              <a:t>n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-210" dirty="0">
                <a:latin typeface="Lucida Sans Unicode"/>
                <a:cs typeface="Lucida Sans Unicode"/>
              </a:rPr>
              <a:t>g</a:t>
            </a:r>
            <a:r>
              <a:rPr sz="2800" spc="-30" dirty="0">
                <a:latin typeface="Lucida Sans Unicode"/>
                <a:cs typeface="Lucida Sans Unicode"/>
              </a:rPr>
              <a:t>u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30" dirty="0">
                <a:latin typeface="Lucida Sans Unicode"/>
                <a:cs typeface="Lucida Sans Unicode"/>
              </a:rPr>
              <a:t>d</a:t>
            </a:r>
            <a:r>
              <a:rPr sz="2800" spc="45" dirty="0">
                <a:latin typeface="Lucida Sans Unicode"/>
                <a:cs typeface="Lucida Sans Unicode"/>
              </a:rPr>
              <a:t>e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120" dirty="0">
                <a:latin typeface="Lucida Sans Unicode"/>
                <a:cs typeface="Lucida Sans Unicode"/>
              </a:rPr>
              <a:t>y</a:t>
            </a:r>
            <a:r>
              <a:rPr sz="2800" spc="5" dirty="0">
                <a:latin typeface="Lucida Sans Unicode"/>
                <a:cs typeface="Lucida Sans Unicode"/>
              </a:rPr>
              <a:t>o</a:t>
            </a:r>
            <a:r>
              <a:rPr sz="2800" spc="-25" dirty="0">
                <a:latin typeface="Lucida Sans Unicode"/>
                <a:cs typeface="Lucida Sans Unicode"/>
              </a:rPr>
              <a:t>u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30" dirty="0">
                <a:latin typeface="Lucida Sans Unicode"/>
                <a:cs typeface="Lucida Sans Unicode"/>
              </a:rPr>
              <a:t>b</a:t>
            </a:r>
            <a:r>
              <a:rPr sz="2800" spc="125" dirty="0">
                <a:latin typeface="Lucida Sans Unicode"/>
                <a:cs typeface="Lucida Sans Unicode"/>
              </a:rPr>
              <a:t>y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-210" dirty="0">
                <a:latin typeface="Lucida Sans Unicode"/>
                <a:cs typeface="Lucida Sans Unicode"/>
              </a:rPr>
              <a:t>g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140" dirty="0">
                <a:latin typeface="Lucida Sans Unicode"/>
                <a:cs typeface="Lucida Sans Unicode"/>
              </a:rPr>
              <a:t>v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-10" dirty="0">
                <a:latin typeface="Lucida Sans Unicode"/>
                <a:cs typeface="Lucida Sans Unicode"/>
              </a:rPr>
              <a:t>n</a:t>
            </a:r>
            <a:r>
              <a:rPr sz="2800" spc="-135" dirty="0">
                <a:latin typeface="Lucida Sans Unicode"/>
                <a:cs typeface="Lucida Sans Unicode"/>
              </a:rPr>
              <a:t>g  </a:t>
            </a:r>
            <a:r>
              <a:rPr sz="2800" spc="-10" dirty="0">
                <a:latin typeface="Lucida Sans Unicode"/>
                <a:cs typeface="Lucida Sans Unicode"/>
              </a:rPr>
              <a:t>h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-10" dirty="0">
                <a:latin typeface="Lucida Sans Unicode"/>
                <a:cs typeface="Lucida Sans Unicode"/>
              </a:rPr>
              <a:t>n</a:t>
            </a:r>
            <a:r>
              <a:rPr sz="2800" spc="95" dirty="0">
                <a:latin typeface="Lucida Sans Unicode"/>
                <a:cs typeface="Lucida Sans Unicode"/>
              </a:rPr>
              <a:t>t</a:t>
            </a:r>
            <a:r>
              <a:rPr sz="2800" spc="-35" dirty="0">
                <a:latin typeface="Lucida Sans Unicode"/>
                <a:cs typeface="Lucida Sans Unicode"/>
              </a:rPr>
              <a:t>s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10" dirty="0">
                <a:latin typeface="Lucida Sans Unicode"/>
                <a:cs typeface="Lucida Sans Unicode"/>
              </a:rPr>
              <a:t>n</a:t>
            </a:r>
            <a:r>
              <a:rPr sz="2800" spc="35" dirty="0">
                <a:latin typeface="Lucida Sans Unicode"/>
                <a:cs typeface="Lucida Sans Unicode"/>
              </a:rPr>
              <a:t>d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30" dirty="0">
                <a:latin typeface="Lucida Sans Unicode"/>
                <a:cs typeface="Lucida Sans Unicode"/>
              </a:rPr>
              <a:t>p</a:t>
            </a:r>
            <a:r>
              <a:rPr sz="2800" spc="5" dirty="0">
                <a:latin typeface="Lucida Sans Unicode"/>
                <a:cs typeface="Lucida Sans Unicode"/>
              </a:rPr>
              <a:t>o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-10" dirty="0">
                <a:latin typeface="Lucida Sans Unicode"/>
                <a:cs typeface="Lucida Sans Unicode"/>
              </a:rPr>
              <a:t>n</a:t>
            </a:r>
            <a:r>
              <a:rPr sz="2800" spc="95" dirty="0">
                <a:latin typeface="Lucida Sans Unicode"/>
                <a:cs typeface="Lucida Sans Unicode"/>
              </a:rPr>
              <a:t>t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-10" dirty="0">
                <a:latin typeface="Lucida Sans Unicode"/>
                <a:cs typeface="Lucida Sans Unicode"/>
              </a:rPr>
              <a:t>n</a:t>
            </a:r>
            <a:r>
              <a:rPr sz="2800" spc="-204" dirty="0">
                <a:latin typeface="Lucida Sans Unicode"/>
                <a:cs typeface="Lucida Sans Unicode"/>
              </a:rPr>
              <a:t>g </a:t>
            </a:r>
            <a:r>
              <a:rPr sz="2800" spc="120" dirty="0">
                <a:latin typeface="Lucida Sans Unicode"/>
                <a:cs typeface="Lucida Sans Unicode"/>
              </a:rPr>
              <a:t>y</a:t>
            </a:r>
            <a:r>
              <a:rPr sz="2800" spc="5" dirty="0">
                <a:latin typeface="Lucida Sans Unicode"/>
                <a:cs typeface="Lucida Sans Unicode"/>
              </a:rPr>
              <a:t>o</a:t>
            </a:r>
            <a:r>
              <a:rPr sz="2800" spc="-25" dirty="0">
                <a:latin typeface="Lucida Sans Unicode"/>
                <a:cs typeface="Lucida Sans Unicode"/>
              </a:rPr>
              <a:t>u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95" dirty="0">
                <a:latin typeface="Lucida Sans Unicode"/>
                <a:cs typeface="Lucida Sans Unicode"/>
              </a:rPr>
              <a:t>t</a:t>
            </a:r>
            <a:r>
              <a:rPr sz="2800" spc="5" dirty="0">
                <a:latin typeface="Lucida Sans Unicode"/>
                <a:cs typeface="Lucida Sans Unicode"/>
              </a:rPr>
              <a:t>o</a:t>
            </a:r>
            <a:r>
              <a:rPr sz="2800" spc="35" dirty="0">
                <a:latin typeface="Lucida Sans Unicode"/>
                <a:cs typeface="Lucida Sans Unicode"/>
              </a:rPr>
              <a:t>w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10" dirty="0">
                <a:latin typeface="Lucida Sans Unicode"/>
                <a:cs typeface="Lucida Sans Unicode"/>
              </a:rPr>
              <a:t>r</a:t>
            </a:r>
            <a:r>
              <a:rPr sz="2800" spc="30" dirty="0">
                <a:latin typeface="Lucida Sans Unicode"/>
                <a:cs typeface="Lucida Sans Unicode"/>
              </a:rPr>
              <a:t>d</a:t>
            </a:r>
            <a:r>
              <a:rPr sz="2800" spc="-35" dirty="0">
                <a:latin typeface="Lucida Sans Unicode"/>
                <a:cs typeface="Lucida Sans Unicode"/>
              </a:rPr>
              <a:t>s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95" dirty="0">
                <a:latin typeface="Lucida Sans Unicode"/>
                <a:cs typeface="Lucida Sans Unicode"/>
              </a:rPr>
              <a:t>t</a:t>
            </a:r>
            <a:r>
              <a:rPr sz="2800" spc="-10" dirty="0">
                <a:latin typeface="Lucida Sans Unicode"/>
                <a:cs typeface="Lucida Sans Unicode"/>
              </a:rPr>
              <a:t>h</a:t>
            </a:r>
            <a:r>
              <a:rPr sz="2800" spc="30" dirty="0">
                <a:latin typeface="Lucida Sans Unicode"/>
                <a:cs typeface="Lucida Sans Unicode"/>
              </a:rPr>
              <a:t>e  </a:t>
            </a:r>
            <a:r>
              <a:rPr sz="2800" spc="-40" dirty="0">
                <a:latin typeface="Lucida Sans Unicode"/>
                <a:cs typeface="Lucida Sans Unicode"/>
              </a:rPr>
              <a:t>s</a:t>
            </a:r>
            <a:r>
              <a:rPr sz="2800" spc="5" dirty="0">
                <a:latin typeface="Lucida Sans Unicode"/>
                <a:cs typeface="Lucida Sans Unicode"/>
              </a:rPr>
              <a:t>ol</a:t>
            </a:r>
            <a:r>
              <a:rPr sz="2800" spc="-30" dirty="0">
                <a:latin typeface="Lucida Sans Unicode"/>
                <a:cs typeface="Lucida Sans Unicode"/>
              </a:rPr>
              <a:t>u</a:t>
            </a:r>
            <a:r>
              <a:rPr sz="2800" spc="95" dirty="0">
                <a:latin typeface="Lucida Sans Unicode"/>
                <a:cs typeface="Lucida Sans Unicode"/>
              </a:rPr>
              <a:t>t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5" dirty="0">
                <a:latin typeface="Lucida Sans Unicode"/>
                <a:cs typeface="Lucida Sans Unicode"/>
              </a:rPr>
              <a:t>o</a:t>
            </a:r>
            <a:r>
              <a:rPr sz="2800" spc="-10" dirty="0">
                <a:latin typeface="Lucida Sans Unicode"/>
                <a:cs typeface="Lucida Sans Unicode"/>
              </a:rPr>
              <a:t>n</a:t>
            </a:r>
            <a:r>
              <a:rPr sz="2800" spc="-145" dirty="0">
                <a:latin typeface="Lucida Sans Unicode"/>
                <a:cs typeface="Lucida Sans Unicode"/>
              </a:rPr>
              <a:t>,</a:t>
            </a:r>
            <a:r>
              <a:rPr sz="2800" spc="-200" dirty="0">
                <a:latin typeface="Lucida Sans Unicode"/>
                <a:cs typeface="Lucida Sans Unicode"/>
              </a:rPr>
              <a:t> </a:t>
            </a:r>
            <a:r>
              <a:rPr sz="2800" spc="-110" dirty="0">
                <a:latin typeface="Lucida Sans Unicode"/>
                <a:cs typeface="Lucida Sans Unicode"/>
              </a:rPr>
              <a:t>j</a:t>
            </a:r>
            <a:r>
              <a:rPr sz="2800" spc="-30" dirty="0">
                <a:latin typeface="Lucida Sans Unicode"/>
                <a:cs typeface="Lucida Sans Unicode"/>
              </a:rPr>
              <a:t>u</a:t>
            </a:r>
            <a:r>
              <a:rPr sz="2800" spc="-40" dirty="0">
                <a:latin typeface="Lucida Sans Unicode"/>
                <a:cs typeface="Lucida Sans Unicode"/>
              </a:rPr>
              <a:t>s</a:t>
            </a:r>
            <a:r>
              <a:rPr sz="2800" spc="100" dirty="0">
                <a:latin typeface="Lucida Sans Unicode"/>
                <a:cs typeface="Lucida Sans Unicode"/>
              </a:rPr>
              <a:t>t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l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-240" dirty="0">
                <a:latin typeface="Lucida Sans Unicode"/>
                <a:cs typeface="Lucida Sans Unicode"/>
              </a:rPr>
              <a:t>k</a:t>
            </a:r>
            <a:r>
              <a:rPr sz="2800" spc="45" dirty="0">
                <a:latin typeface="Lucida Sans Unicode"/>
                <a:cs typeface="Lucida Sans Unicode"/>
              </a:rPr>
              <a:t>e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-5" dirty="0">
                <a:latin typeface="Lucida Sans Unicode"/>
                <a:cs typeface="Lucida Sans Unicode"/>
              </a:rPr>
              <a:t>n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10" dirty="0">
                <a:latin typeface="Lucida Sans Unicode"/>
                <a:cs typeface="Lucida Sans Unicode"/>
              </a:rPr>
              <a:t>a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10" dirty="0">
                <a:latin typeface="Lucida Sans Unicode"/>
                <a:cs typeface="Lucida Sans Unicode"/>
              </a:rPr>
              <a:t>r</a:t>
            </a:r>
            <a:r>
              <a:rPr sz="2800" spc="40" dirty="0">
                <a:latin typeface="Lucida Sans Unicode"/>
                <a:cs typeface="Lucida Sans Unicode"/>
              </a:rPr>
              <a:t>e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10" dirty="0">
                <a:latin typeface="Lucida Sans Unicode"/>
                <a:cs typeface="Lucida Sans Unicode"/>
              </a:rPr>
              <a:t>l</a:t>
            </a:r>
            <a:r>
              <a:rPr sz="2800" spc="-200" dirty="0">
                <a:latin typeface="Lucida Sans Unicode"/>
                <a:cs typeface="Lucida Sans Unicode"/>
              </a:rPr>
              <a:t> 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-10" dirty="0">
                <a:latin typeface="Lucida Sans Unicode"/>
                <a:cs typeface="Lucida Sans Unicode"/>
              </a:rPr>
              <a:t>n</a:t>
            </a:r>
            <a:r>
              <a:rPr sz="2800" spc="95" dirty="0">
                <a:latin typeface="Lucida Sans Unicode"/>
                <a:cs typeface="Lucida Sans Unicode"/>
              </a:rPr>
              <a:t>t</a:t>
            </a:r>
            <a:r>
              <a:rPr sz="2800" spc="40" dirty="0">
                <a:latin typeface="Lucida Sans Unicode"/>
                <a:cs typeface="Lucida Sans Unicode"/>
              </a:rPr>
              <a:t>e</a:t>
            </a:r>
            <a:r>
              <a:rPr sz="2800" spc="10" dirty="0">
                <a:latin typeface="Lucida Sans Unicode"/>
                <a:cs typeface="Lucida Sans Unicode"/>
              </a:rPr>
              <a:t>r</a:t>
            </a:r>
            <a:r>
              <a:rPr sz="2800" spc="140" dirty="0">
                <a:latin typeface="Lucida Sans Unicode"/>
                <a:cs typeface="Lucida Sans Unicode"/>
              </a:rPr>
              <a:t>v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40" dirty="0">
                <a:latin typeface="Lucida Sans Unicode"/>
                <a:cs typeface="Lucida Sans Unicode"/>
              </a:rPr>
              <a:t>e</a:t>
            </a:r>
            <a:r>
              <a:rPr sz="2800" spc="20" dirty="0">
                <a:latin typeface="Lucida Sans Unicode"/>
                <a:cs typeface="Lucida Sans Unicode"/>
              </a:rPr>
              <a:t>w  </a:t>
            </a:r>
            <a:r>
              <a:rPr sz="2800" spc="-15" dirty="0">
                <a:latin typeface="Lucida Sans Unicode"/>
                <a:cs typeface="Lucida Sans Unicode"/>
              </a:rPr>
              <a:t>setting</a:t>
            </a:r>
            <a:endParaRPr sz="2800">
              <a:latin typeface="Lucida Sans Unicode"/>
              <a:cs typeface="Lucida Sans Unicode"/>
            </a:endParaRPr>
          </a:p>
          <a:p>
            <a:pPr marL="62865">
              <a:lnSpc>
                <a:spcPct val="100000"/>
              </a:lnSpc>
              <a:spcBef>
                <a:spcPts val="1360"/>
              </a:spcBef>
            </a:pPr>
            <a:r>
              <a:rPr sz="4000" b="1" spc="-114" dirty="0">
                <a:latin typeface="Arial"/>
                <a:cs typeface="Arial"/>
              </a:rPr>
              <a:t>A</a:t>
            </a:r>
            <a:r>
              <a:rPr sz="4000" b="1" spc="-245" dirty="0">
                <a:latin typeface="Arial"/>
                <a:cs typeface="Arial"/>
              </a:rPr>
              <a:t>s</a:t>
            </a:r>
            <a:r>
              <a:rPr sz="4000" b="1" spc="-65" dirty="0">
                <a:latin typeface="Arial"/>
                <a:cs typeface="Arial"/>
              </a:rPr>
              <a:t>k</a:t>
            </a:r>
            <a:r>
              <a:rPr sz="4000" b="1" spc="-170" dirty="0">
                <a:latin typeface="Arial"/>
                <a:cs typeface="Arial"/>
              </a:rPr>
              <a:t> </a:t>
            </a:r>
            <a:r>
              <a:rPr sz="4000" b="1" spc="45" dirty="0">
                <a:latin typeface="Arial"/>
                <a:cs typeface="Arial"/>
              </a:rPr>
              <a:t>a</a:t>
            </a:r>
            <a:r>
              <a:rPr sz="4000" b="1" spc="-170" dirty="0">
                <a:latin typeface="Arial"/>
                <a:cs typeface="Arial"/>
              </a:rPr>
              <a:t> </a:t>
            </a:r>
            <a:r>
              <a:rPr sz="4000" b="1" spc="125" dirty="0">
                <a:latin typeface="Arial"/>
                <a:cs typeface="Arial"/>
              </a:rPr>
              <a:t>r</a:t>
            </a:r>
            <a:r>
              <a:rPr sz="4000" b="1" spc="110" dirty="0">
                <a:latin typeface="Arial"/>
                <a:cs typeface="Arial"/>
              </a:rPr>
              <a:t>e</a:t>
            </a:r>
            <a:r>
              <a:rPr sz="4000" b="1" spc="40" dirty="0">
                <a:latin typeface="Arial"/>
                <a:cs typeface="Arial"/>
              </a:rPr>
              <a:t>a</a:t>
            </a:r>
            <a:r>
              <a:rPr sz="4000" b="1" spc="125" dirty="0">
                <a:latin typeface="Arial"/>
                <a:cs typeface="Arial"/>
              </a:rPr>
              <a:t>l</a:t>
            </a:r>
            <a:r>
              <a:rPr sz="4000" b="1" spc="-170" dirty="0">
                <a:latin typeface="Arial"/>
                <a:cs typeface="Arial"/>
              </a:rPr>
              <a:t> </a:t>
            </a:r>
            <a:r>
              <a:rPr sz="4000" b="1" spc="40" dirty="0">
                <a:latin typeface="Arial"/>
                <a:cs typeface="Arial"/>
              </a:rPr>
              <a:t>i</a:t>
            </a:r>
            <a:r>
              <a:rPr sz="4000" b="1" spc="75" dirty="0">
                <a:latin typeface="Arial"/>
                <a:cs typeface="Arial"/>
              </a:rPr>
              <a:t>n</a:t>
            </a:r>
            <a:r>
              <a:rPr sz="4000" b="1" spc="335" dirty="0">
                <a:latin typeface="Arial"/>
                <a:cs typeface="Arial"/>
              </a:rPr>
              <a:t>t</a:t>
            </a:r>
            <a:r>
              <a:rPr sz="4000" b="1" spc="110" dirty="0">
                <a:latin typeface="Arial"/>
                <a:cs typeface="Arial"/>
              </a:rPr>
              <a:t>e</a:t>
            </a:r>
            <a:r>
              <a:rPr sz="4000" b="1" spc="125" dirty="0">
                <a:latin typeface="Arial"/>
                <a:cs typeface="Arial"/>
              </a:rPr>
              <a:t>r</a:t>
            </a:r>
            <a:r>
              <a:rPr sz="4000" b="1" spc="85" dirty="0">
                <a:latin typeface="Arial"/>
                <a:cs typeface="Arial"/>
              </a:rPr>
              <a:t>v</a:t>
            </a:r>
            <a:r>
              <a:rPr sz="4000" b="1" spc="40" dirty="0">
                <a:latin typeface="Arial"/>
                <a:cs typeface="Arial"/>
              </a:rPr>
              <a:t>i</a:t>
            </a:r>
            <a:r>
              <a:rPr sz="4000" b="1" spc="110" dirty="0">
                <a:latin typeface="Arial"/>
                <a:cs typeface="Arial"/>
              </a:rPr>
              <a:t>e</a:t>
            </a:r>
            <a:r>
              <a:rPr sz="4000" b="1" spc="35" dirty="0">
                <a:latin typeface="Arial"/>
                <a:cs typeface="Arial"/>
              </a:rPr>
              <a:t>w</a:t>
            </a:r>
            <a:r>
              <a:rPr sz="4000" b="1" spc="-170" dirty="0">
                <a:latin typeface="Arial"/>
                <a:cs typeface="Arial"/>
              </a:rPr>
              <a:t> </a:t>
            </a:r>
            <a:r>
              <a:rPr sz="4000" b="1" spc="130" dirty="0">
                <a:latin typeface="Arial"/>
                <a:cs typeface="Arial"/>
              </a:rPr>
              <a:t>q</a:t>
            </a:r>
            <a:r>
              <a:rPr sz="4000" b="1" spc="40" dirty="0">
                <a:latin typeface="Arial"/>
                <a:cs typeface="Arial"/>
              </a:rPr>
              <a:t>u</a:t>
            </a:r>
            <a:r>
              <a:rPr sz="4000" b="1" spc="110" dirty="0">
                <a:latin typeface="Arial"/>
                <a:cs typeface="Arial"/>
              </a:rPr>
              <a:t>e</a:t>
            </a:r>
            <a:r>
              <a:rPr sz="4000" b="1" spc="-245" dirty="0">
                <a:latin typeface="Arial"/>
                <a:cs typeface="Arial"/>
              </a:rPr>
              <a:t>s</a:t>
            </a:r>
            <a:r>
              <a:rPr sz="4000" b="1" spc="335" dirty="0">
                <a:latin typeface="Arial"/>
                <a:cs typeface="Arial"/>
              </a:rPr>
              <a:t>t</a:t>
            </a:r>
            <a:r>
              <a:rPr sz="4000" b="1" spc="40" dirty="0">
                <a:latin typeface="Arial"/>
                <a:cs typeface="Arial"/>
              </a:rPr>
              <a:t>i</a:t>
            </a:r>
            <a:r>
              <a:rPr sz="4000" b="1" spc="55" dirty="0">
                <a:latin typeface="Arial"/>
                <a:cs typeface="Arial"/>
              </a:rPr>
              <a:t>o</a:t>
            </a:r>
            <a:r>
              <a:rPr sz="4000" b="1" spc="80" dirty="0">
                <a:latin typeface="Arial"/>
                <a:cs typeface="Arial"/>
              </a:rPr>
              <a:t>n</a:t>
            </a:r>
            <a:endParaRPr sz="4000">
              <a:latin typeface="Arial"/>
              <a:cs typeface="Arial"/>
            </a:endParaRPr>
          </a:p>
          <a:p>
            <a:pPr marL="84455" marR="924560">
              <a:lnSpc>
                <a:spcPts val="2920"/>
              </a:lnSpc>
              <a:spcBef>
                <a:spcPts val="500"/>
              </a:spcBef>
            </a:pPr>
            <a:r>
              <a:rPr sz="2800" spc="40" dirty="0">
                <a:latin typeface="Lucida Sans Unicode"/>
                <a:cs typeface="Lucida Sans Unicode"/>
              </a:rPr>
              <a:t>GuideME can </a:t>
            </a:r>
            <a:r>
              <a:rPr sz="2800" spc="-90" dirty="0">
                <a:latin typeface="Lucida Sans Unicode"/>
                <a:cs typeface="Lucida Sans Unicode"/>
              </a:rPr>
              <a:t>ask </a:t>
            </a:r>
            <a:r>
              <a:rPr sz="2800" spc="30" dirty="0">
                <a:latin typeface="Lucida Sans Unicode"/>
                <a:cs typeface="Lucida Sans Unicode"/>
              </a:rPr>
              <a:t>you </a:t>
            </a:r>
            <a:r>
              <a:rPr sz="2800" spc="10" dirty="0">
                <a:latin typeface="Lucida Sans Unicode"/>
                <a:cs typeface="Lucida Sans Unicode"/>
              </a:rPr>
              <a:t>a </a:t>
            </a:r>
            <a:r>
              <a:rPr sz="2800" spc="20" dirty="0">
                <a:latin typeface="Lucida Sans Unicode"/>
                <a:cs typeface="Lucida Sans Unicode"/>
              </a:rPr>
              <a:t>potential </a:t>
            </a:r>
            <a:r>
              <a:rPr sz="2800" spc="25" dirty="0">
                <a:latin typeface="Lucida Sans Unicode"/>
                <a:cs typeface="Lucida Sans Unicode"/>
              </a:rPr>
              <a:t> interview </a:t>
            </a:r>
            <a:r>
              <a:rPr sz="2800" spc="5" dirty="0">
                <a:latin typeface="Lucida Sans Unicode"/>
                <a:cs typeface="Lucida Sans Unicode"/>
              </a:rPr>
              <a:t>question </a:t>
            </a:r>
            <a:r>
              <a:rPr sz="2800" spc="15" dirty="0">
                <a:latin typeface="Lucida Sans Unicode"/>
                <a:cs typeface="Lucida Sans Unicode"/>
              </a:rPr>
              <a:t>based </a:t>
            </a:r>
            <a:r>
              <a:rPr sz="2800" dirty="0">
                <a:latin typeface="Lucida Sans Unicode"/>
                <a:cs typeface="Lucida Sans Unicode"/>
              </a:rPr>
              <a:t>on </a:t>
            </a:r>
            <a:r>
              <a:rPr sz="2800" spc="45" dirty="0">
                <a:latin typeface="Lucida Sans Unicode"/>
                <a:cs typeface="Lucida Sans Unicode"/>
              </a:rPr>
              <a:t>the </a:t>
            </a:r>
            <a:r>
              <a:rPr sz="2800" spc="50" dirty="0">
                <a:latin typeface="Lucida Sans Unicode"/>
                <a:cs typeface="Lucida Sans Unicode"/>
              </a:rPr>
              <a:t> </a:t>
            </a:r>
            <a:r>
              <a:rPr sz="2800" spc="30" dirty="0">
                <a:latin typeface="Lucida Sans Unicode"/>
                <a:cs typeface="Lucida Sans Unicode"/>
              </a:rPr>
              <a:t>p</a:t>
            </a:r>
            <a:r>
              <a:rPr sz="2800" spc="10" dirty="0">
                <a:latin typeface="Lucida Sans Unicode"/>
                <a:cs typeface="Lucida Sans Unicode"/>
              </a:rPr>
              <a:t>r</a:t>
            </a:r>
            <a:r>
              <a:rPr sz="2800" spc="5" dirty="0">
                <a:latin typeface="Lucida Sans Unicode"/>
                <a:cs typeface="Lucida Sans Unicode"/>
              </a:rPr>
              <a:t>o</a:t>
            </a:r>
            <a:r>
              <a:rPr sz="2800" spc="30" dirty="0">
                <a:latin typeface="Lucida Sans Unicode"/>
                <a:cs typeface="Lucida Sans Unicode"/>
              </a:rPr>
              <a:t>b</a:t>
            </a:r>
            <a:r>
              <a:rPr sz="2800" spc="5" dirty="0">
                <a:latin typeface="Lucida Sans Unicode"/>
                <a:cs typeface="Lucida Sans Unicode"/>
              </a:rPr>
              <a:t>l</a:t>
            </a:r>
            <a:r>
              <a:rPr sz="2800" spc="40" dirty="0">
                <a:latin typeface="Lucida Sans Unicode"/>
                <a:cs typeface="Lucida Sans Unicode"/>
              </a:rPr>
              <a:t>e</a:t>
            </a:r>
            <a:r>
              <a:rPr sz="2800" spc="-50" dirty="0">
                <a:latin typeface="Lucida Sans Unicode"/>
                <a:cs typeface="Lucida Sans Unicode"/>
              </a:rPr>
              <a:t>m</a:t>
            </a:r>
            <a:r>
              <a:rPr sz="2800" spc="-150" dirty="0">
                <a:latin typeface="Lucida Sans Unicode"/>
                <a:cs typeface="Lucida Sans Unicode"/>
              </a:rPr>
              <a:t>.</a:t>
            </a:r>
            <a:r>
              <a:rPr sz="2800" spc="-200" dirty="0">
                <a:latin typeface="Lucida Sans Unicode"/>
                <a:cs typeface="Lucida Sans Unicode"/>
              </a:rPr>
              <a:t> </a:t>
            </a:r>
            <a:r>
              <a:rPr sz="2800" spc="-145" dirty="0">
                <a:latin typeface="Lucida Sans Unicode"/>
                <a:cs typeface="Lucida Sans Unicode"/>
              </a:rPr>
              <a:t>T</a:t>
            </a:r>
            <a:r>
              <a:rPr sz="2800" spc="-10" dirty="0">
                <a:latin typeface="Lucida Sans Unicode"/>
                <a:cs typeface="Lucida Sans Unicode"/>
              </a:rPr>
              <a:t>h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-35" dirty="0">
                <a:latin typeface="Lucida Sans Unicode"/>
                <a:cs typeface="Lucida Sans Unicode"/>
              </a:rPr>
              <a:t>s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35" dirty="0">
                <a:latin typeface="Lucida Sans Unicode"/>
                <a:cs typeface="Lucida Sans Unicode"/>
              </a:rPr>
              <a:t>w</a:t>
            </a:r>
            <a:r>
              <a:rPr sz="2800" spc="5" dirty="0">
                <a:latin typeface="Lucida Sans Unicode"/>
                <a:cs typeface="Lucida Sans Unicode"/>
              </a:rPr>
              <a:t>o</a:t>
            </a:r>
            <a:r>
              <a:rPr sz="2800" spc="-30" dirty="0">
                <a:latin typeface="Lucida Sans Unicode"/>
                <a:cs typeface="Lucida Sans Unicode"/>
              </a:rPr>
              <a:t>u</a:t>
            </a:r>
            <a:r>
              <a:rPr sz="2800" spc="5" dirty="0">
                <a:latin typeface="Lucida Sans Unicode"/>
                <a:cs typeface="Lucida Sans Unicode"/>
              </a:rPr>
              <a:t>l</a:t>
            </a:r>
            <a:r>
              <a:rPr sz="2800" spc="35" dirty="0">
                <a:latin typeface="Lucida Sans Unicode"/>
                <a:cs typeface="Lucida Sans Unicode"/>
              </a:rPr>
              <a:t>d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30" dirty="0">
                <a:latin typeface="Lucida Sans Unicode"/>
                <a:cs typeface="Lucida Sans Unicode"/>
              </a:rPr>
              <a:t>b</a:t>
            </a:r>
            <a:r>
              <a:rPr sz="2800" spc="45" dirty="0">
                <a:latin typeface="Lucida Sans Unicode"/>
                <a:cs typeface="Lucida Sans Unicode"/>
              </a:rPr>
              <a:t>e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10" dirty="0">
                <a:latin typeface="Lucida Sans Unicode"/>
                <a:cs typeface="Lucida Sans Unicode"/>
              </a:rPr>
              <a:t>r</a:t>
            </a:r>
            <a:r>
              <a:rPr sz="2800" spc="40" dirty="0">
                <a:latin typeface="Lucida Sans Unicode"/>
                <a:cs typeface="Lucida Sans Unicode"/>
              </a:rPr>
              <a:t>e</a:t>
            </a:r>
            <a:r>
              <a:rPr sz="2800" spc="5" dirty="0">
                <a:latin typeface="Lucida Sans Unicode"/>
                <a:cs typeface="Lucida Sans Unicode"/>
              </a:rPr>
              <a:t>all</a:t>
            </a:r>
            <a:r>
              <a:rPr sz="2800" spc="125" dirty="0">
                <a:latin typeface="Lucida Sans Unicode"/>
                <a:cs typeface="Lucida Sans Unicode"/>
              </a:rPr>
              <a:t>y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-30" dirty="0">
                <a:latin typeface="Lucida Sans Unicode"/>
                <a:cs typeface="Lucida Sans Unicode"/>
              </a:rPr>
              <a:t>u</a:t>
            </a:r>
            <a:r>
              <a:rPr sz="2800" spc="-40" dirty="0">
                <a:latin typeface="Lucida Sans Unicode"/>
                <a:cs typeface="Lucida Sans Unicode"/>
              </a:rPr>
              <a:t>s</a:t>
            </a:r>
            <a:r>
              <a:rPr sz="2800" spc="40" dirty="0">
                <a:latin typeface="Lucida Sans Unicode"/>
                <a:cs typeface="Lucida Sans Unicode"/>
              </a:rPr>
              <a:t>ef</a:t>
            </a:r>
            <a:r>
              <a:rPr sz="2800" spc="-30" dirty="0">
                <a:latin typeface="Lucida Sans Unicode"/>
                <a:cs typeface="Lucida Sans Unicode"/>
              </a:rPr>
              <a:t>u</a:t>
            </a:r>
            <a:r>
              <a:rPr sz="2800" spc="10" dirty="0">
                <a:latin typeface="Lucida Sans Unicode"/>
                <a:cs typeface="Lucida Sans Unicode"/>
              </a:rPr>
              <a:t>l  </a:t>
            </a:r>
            <a:r>
              <a:rPr sz="2800" spc="20" dirty="0">
                <a:latin typeface="Lucida Sans Unicode"/>
                <a:cs typeface="Lucida Sans Unicode"/>
              </a:rPr>
              <a:t>for</a:t>
            </a:r>
            <a:r>
              <a:rPr sz="2800" spc="-210" dirty="0">
                <a:latin typeface="Lucida Sans Unicode"/>
                <a:cs typeface="Lucida Sans Unicode"/>
              </a:rPr>
              <a:t> </a:t>
            </a:r>
            <a:r>
              <a:rPr sz="2800" spc="20" dirty="0">
                <a:latin typeface="Lucida Sans Unicode"/>
                <a:cs typeface="Lucida Sans Unicode"/>
              </a:rPr>
              <a:t>those</a:t>
            </a:r>
            <a:r>
              <a:rPr sz="2800" spc="-210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afraid</a:t>
            </a:r>
            <a:r>
              <a:rPr sz="2800" spc="-210" dirty="0">
                <a:latin typeface="Lucida Sans Unicode"/>
                <a:cs typeface="Lucida Sans Unicode"/>
              </a:rPr>
              <a:t> </a:t>
            </a:r>
            <a:r>
              <a:rPr sz="2800" spc="25" dirty="0">
                <a:latin typeface="Lucida Sans Unicode"/>
                <a:cs typeface="Lucida Sans Unicode"/>
              </a:rPr>
              <a:t>of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20" dirty="0">
                <a:latin typeface="Lucida Sans Unicode"/>
                <a:cs typeface="Lucida Sans Unicode"/>
              </a:rPr>
              <a:t>interviews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99490" y="2296161"/>
            <a:ext cx="6486525" cy="437197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340"/>
              </a:spcBef>
            </a:pPr>
            <a:r>
              <a:rPr sz="4000" b="1" spc="75" dirty="0">
                <a:latin typeface="Arial"/>
                <a:cs typeface="Arial"/>
              </a:rPr>
              <a:t>Conduct</a:t>
            </a:r>
            <a:r>
              <a:rPr sz="4000" b="1" spc="-185" dirty="0">
                <a:latin typeface="Arial"/>
                <a:cs typeface="Arial"/>
              </a:rPr>
              <a:t> </a:t>
            </a:r>
            <a:r>
              <a:rPr sz="4000" b="1" spc="45" dirty="0">
                <a:latin typeface="Arial"/>
                <a:cs typeface="Arial"/>
              </a:rPr>
              <a:t>a</a:t>
            </a:r>
            <a:r>
              <a:rPr sz="4000" b="1" spc="-180" dirty="0">
                <a:latin typeface="Arial"/>
                <a:cs typeface="Arial"/>
              </a:rPr>
              <a:t> </a:t>
            </a:r>
            <a:r>
              <a:rPr sz="4000" b="1" spc="35" dirty="0">
                <a:latin typeface="Arial"/>
                <a:cs typeface="Arial"/>
              </a:rPr>
              <a:t>mock</a:t>
            </a:r>
            <a:r>
              <a:rPr sz="4000" b="1" spc="-180" dirty="0">
                <a:latin typeface="Arial"/>
                <a:cs typeface="Arial"/>
              </a:rPr>
              <a:t> </a:t>
            </a:r>
            <a:r>
              <a:rPr sz="4000" b="1" spc="105" dirty="0">
                <a:latin typeface="Arial"/>
                <a:cs typeface="Arial"/>
              </a:rPr>
              <a:t>interview</a:t>
            </a:r>
            <a:endParaRPr sz="4000">
              <a:latin typeface="Arial"/>
              <a:cs typeface="Arial"/>
            </a:endParaRPr>
          </a:p>
          <a:p>
            <a:pPr marL="12700" marR="325120">
              <a:lnSpc>
                <a:spcPts val="2930"/>
              </a:lnSpc>
              <a:spcBef>
                <a:spcPts val="1325"/>
              </a:spcBef>
            </a:pPr>
            <a:r>
              <a:rPr sz="2800" spc="40" dirty="0">
                <a:latin typeface="Lucida Sans Unicode"/>
                <a:cs typeface="Lucida Sans Unicode"/>
              </a:rPr>
              <a:t>GuideME can </a:t>
            </a:r>
            <a:r>
              <a:rPr sz="2800" spc="45" dirty="0">
                <a:latin typeface="Lucida Sans Unicode"/>
                <a:cs typeface="Lucida Sans Unicode"/>
              </a:rPr>
              <a:t>conduct </a:t>
            </a:r>
            <a:r>
              <a:rPr sz="2800" spc="10" dirty="0">
                <a:latin typeface="Lucida Sans Unicode"/>
                <a:cs typeface="Lucida Sans Unicode"/>
              </a:rPr>
              <a:t>a </a:t>
            </a:r>
            <a:r>
              <a:rPr sz="2800" spc="35" dirty="0">
                <a:latin typeface="Lucida Sans Unicode"/>
                <a:cs typeface="Lucida Sans Unicode"/>
              </a:rPr>
              <a:t>complete </a:t>
            </a:r>
            <a:r>
              <a:rPr sz="2800" spc="40" dirty="0">
                <a:latin typeface="Lucida Sans Unicode"/>
                <a:cs typeface="Lucida Sans Unicode"/>
              </a:rPr>
              <a:t> </a:t>
            </a:r>
            <a:r>
              <a:rPr sz="2800" spc="-50" dirty="0">
                <a:latin typeface="Lucida Sans Unicode"/>
                <a:cs typeface="Lucida Sans Unicode"/>
              </a:rPr>
              <a:t>m</a:t>
            </a:r>
            <a:r>
              <a:rPr sz="2800" spc="5" dirty="0">
                <a:latin typeface="Lucida Sans Unicode"/>
                <a:cs typeface="Lucida Sans Unicode"/>
              </a:rPr>
              <a:t>o</a:t>
            </a:r>
            <a:r>
              <a:rPr sz="2800" spc="114" dirty="0">
                <a:latin typeface="Lucida Sans Unicode"/>
                <a:cs typeface="Lucida Sans Unicode"/>
              </a:rPr>
              <a:t>c</a:t>
            </a:r>
            <a:r>
              <a:rPr sz="2800" spc="-235" dirty="0">
                <a:latin typeface="Lucida Sans Unicode"/>
                <a:cs typeface="Lucida Sans Unicode"/>
              </a:rPr>
              <a:t>k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-10" dirty="0">
                <a:latin typeface="Lucida Sans Unicode"/>
                <a:cs typeface="Lucida Sans Unicode"/>
              </a:rPr>
              <a:t>n</a:t>
            </a:r>
            <a:r>
              <a:rPr sz="2800" spc="95" dirty="0">
                <a:latin typeface="Lucida Sans Unicode"/>
                <a:cs typeface="Lucida Sans Unicode"/>
              </a:rPr>
              <a:t>t</a:t>
            </a:r>
            <a:r>
              <a:rPr sz="2800" spc="40" dirty="0">
                <a:latin typeface="Lucida Sans Unicode"/>
                <a:cs typeface="Lucida Sans Unicode"/>
              </a:rPr>
              <a:t>e</a:t>
            </a:r>
            <a:r>
              <a:rPr sz="2800" spc="10" dirty="0">
                <a:latin typeface="Lucida Sans Unicode"/>
                <a:cs typeface="Lucida Sans Unicode"/>
              </a:rPr>
              <a:t>r</a:t>
            </a:r>
            <a:r>
              <a:rPr sz="2800" spc="140" dirty="0">
                <a:latin typeface="Lucida Sans Unicode"/>
                <a:cs typeface="Lucida Sans Unicode"/>
              </a:rPr>
              <a:t>v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40" dirty="0">
                <a:latin typeface="Lucida Sans Unicode"/>
                <a:cs typeface="Lucida Sans Unicode"/>
              </a:rPr>
              <a:t>ew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30" dirty="0">
                <a:latin typeface="Lucida Sans Unicode"/>
                <a:cs typeface="Lucida Sans Unicode"/>
              </a:rPr>
              <a:t>b</a:t>
            </a:r>
            <a:r>
              <a:rPr sz="2800" spc="125" dirty="0">
                <a:latin typeface="Lucida Sans Unicode"/>
                <a:cs typeface="Lucida Sans Unicode"/>
              </a:rPr>
              <a:t>y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-30" dirty="0">
                <a:latin typeface="Lucida Sans Unicode"/>
                <a:cs typeface="Lucida Sans Unicode"/>
              </a:rPr>
              <a:t>u</a:t>
            </a:r>
            <a:r>
              <a:rPr sz="2800" spc="-40" dirty="0">
                <a:latin typeface="Lucida Sans Unicode"/>
                <a:cs typeface="Lucida Sans Unicode"/>
              </a:rPr>
              <a:t>s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-10" dirty="0">
                <a:latin typeface="Lucida Sans Unicode"/>
                <a:cs typeface="Lucida Sans Unicode"/>
              </a:rPr>
              <a:t>n</a:t>
            </a:r>
            <a:r>
              <a:rPr sz="2800" spc="-204" dirty="0">
                <a:latin typeface="Lucida Sans Unicode"/>
                <a:cs typeface="Lucida Sans Unicode"/>
              </a:rPr>
              <a:t>g </a:t>
            </a:r>
            <a:r>
              <a:rPr sz="2800" spc="95" dirty="0">
                <a:latin typeface="Lucida Sans Unicode"/>
                <a:cs typeface="Lucida Sans Unicode"/>
              </a:rPr>
              <a:t>t</a:t>
            </a:r>
            <a:r>
              <a:rPr sz="2800" spc="-10" dirty="0">
                <a:latin typeface="Lucida Sans Unicode"/>
                <a:cs typeface="Lucida Sans Unicode"/>
              </a:rPr>
              <a:t>h</a:t>
            </a:r>
            <a:r>
              <a:rPr sz="2800" spc="45" dirty="0">
                <a:latin typeface="Lucida Sans Unicode"/>
                <a:cs typeface="Lucida Sans Unicode"/>
              </a:rPr>
              <a:t>e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114" dirty="0">
                <a:latin typeface="Lucida Sans Unicode"/>
                <a:cs typeface="Lucida Sans Unicode"/>
              </a:rPr>
              <a:t>c</a:t>
            </a:r>
            <a:r>
              <a:rPr sz="2800" spc="-30" dirty="0">
                <a:latin typeface="Lucida Sans Unicode"/>
                <a:cs typeface="Lucida Sans Unicode"/>
              </a:rPr>
              <a:t>u</a:t>
            </a:r>
            <a:r>
              <a:rPr sz="2800" spc="10" dirty="0">
                <a:latin typeface="Lucida Sans Unicode"/>
                <a:cs typeface="Lucida Sans Unicode"/>
              </a:rPr>
              <a:t>rr</a:t>
            </a:r>
            <a:r>
              <a:rPr sz="2800" spc="40" dirty="0">
                <a:latin typeface="Lucida Sans Unicode"/>
                <a:cs typeface="Lucida Sans Unicode"/>
              </a:rPr>
              <a:t>e</a:t>
            </a:r>
            <a:r>
              <a:rPr sz="2800" spc="-10" dirty="0">
                <a:latin typeface="Lucida Sans Unicode"/>
                <a:cs typeface="Lucida Sans Unicode"/>
              </a:rPr>
              <a:t>n</a:t>
            </a:r>
            <a:r>
              <a:rPr sz="2800" spc="90" dirty="0">
                <a:latin typeface="Lucida Sans Unicode"/>
                <a:cs typeface="Lucida Sans Unicode"/>
              </a:rPr>
              <a:t>t  </a:t>
            </a:r>
            <a:r>
              <a:rPr sz="2800" spc="10" dirty="0">
                <a:latin typeface="Lucida Sans Unicode"/>
                <a:cs typeface="Lucida Sans Unicode"/>
              </a:rPr>
              <a:t>problem</a:t>
            </a:r>
            <a:r>
              <a:rPr sz="2800" spc="-210" dirty="0">
                <a:latin typeface="Lucida Sans Unicode"/>
                <a:cs typeface="Lucida Sans Unicode"/>
              </a:rPr>
              <a:t> </a:t>
            </a:r>
            <a:r>
              <a:rPr sz="2800" spc="-15" dirty="0">
                <a:latin typeface="Lucida Sans Unicode"/>
                <a:cs typeface="Lucida Sans Unicode"/>
              </a:rPr>
              <a:t>as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10" dirty="0">
                <a:latin typeface="Lucida Sans Unicode"/>
                <a:cs typeface="Lucida Sans Unicode"/>
              </a:rPr>
              <a:t>a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35" dirty="0">
                <a:latin typeface="Lucida Sans Unicode"/>
                <a:cs typeface="Lucida Sans Unicode"/>
              </a:rPr>
              <a:t>reference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35"/>
              </a:spcBef>
            </a:pPr>
            <a:r>
              <a:rPr sz="4000" b="1" dirty="0">
                <a:latin typeface="Arial"/>
                <a:cs typeface="Arial"/>
              </a:rPr>
              <a:t>List</a:t>
            </a:r>
            <a:r>
              <a:rPr sz="4000" b="1" spc="-190" dirty="0">
                <a:latin typeface="Arial"/>
                <a:cs typeface="Arial"/>
              </a:rPr>
              <a:t> </a:t>
            </a:r>
            <a:r>
              <a:rPr sz="4000" b="1" spc="95" dirty="0">
                <a:latin typeface="Arial"/>
                <a:cs typeface="Arial"/>
              </a:rPr>
              <a:t>all</a:t>
            </a:r>
            <a:r>
              <a:rPr sz="4000" b="1" spc="-190" dirty="0">
                <a:latin typeface="Arial"/>
                <a:cs typeface="Arial"/>
              </a:rPr>
              <a:t> </a:t>
            </a:r>
            <a:r>
              <a:rPr sz="4000" b="1" spc="45" dirty="0">
                <a:latin typeface="Arial"/>
                <a:cs typeface="Arial"/>
              </a:rPr>
              <a:t>approaches</a:t>
            </a:r>
            <a:endParaRPr sz="4000">
              <a:latin typeface="Arial"/>
              <a:cs typeface="Arial"/>
            </a:endParaRPr>
          </a:p>
          <a:p>
            <a:pPr marL="12700" marR="301625">
              <a:lnSpc>
                <a:spcPts val="2930"/>
              </a:lnSpc>
              <a:spcBef>
                <a:spcPts val="1175"/>
              </a:spcBef>
            </a:pPr>
            <a:r>
              <a:rPr sz="2800" spc="45" dirty="0">
                <a:latin typeface="Lucida Sans Unicode"/>
                <a:cs typeface="Lucida Sans Unicode"/>
              </a:rPr>
              <a:t>G</a:t>
            </a:r>
            <a:r>
              <a:rPr sz="2800" spc="-30" dirty="0">
                <a:latin typeface="Lucida Sans Unicode"/>
                <a:cs typeface="Lucida Sans Unicode"/>
              </a:rPr>
              <a:t>u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30" dirty="0">
                <a:latin typeface="Lucida Sans Unicode"/>
                <a:cs typeface="Lucida Sans Unicode"/>
              </a:rPr>
              <a:t>d</a:t>
            </a:r>
            <a:r>
              <a:rPr sz="2800" spc="40" dirty="0">
                <a:latin typeface="Lucida Sans Unicode"/>
                <a:cs typeface="Lucida Sans Unicode"/>
              </a:rPr>
              <a:t>e</a:t>
            </a:r>
            <a:r>
              <a:rPr sz="2800" spc="110" dirty="0">
                <a:latin typeface="Lucida Sans Unicode"/>
                <a:cs typeface="Lucida Sans Unicode"/>
              </a:rPr>
              <a:t>M</a:t>
            </a:r>
            <a:r>
              <a:rPr sz="2800" spc="170" dirty="0">
                <a:latin typeface="Lucida Sans Unicode"/>
                <a:cs typeface="Lucida Sans Unicode"/>
              </a:rPr>
              <a:t>E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114" dirty="0">
                <a:latin typeface="Lucida Sans Unicode"/>
                <a:cs typeface="Lucida Sans Unicode"/>
              </a:rPr>
              <a:t>c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5" dirty="0">
                <a:latin typeface="Lucida Sans Unicode"/>
                <a:cs typeface="Lucida Sans Unicode"/>
              </a:rPr>
              <a:t>n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40" dirty="0">
                <a:latin typeface="Lucida Sans Unicode"/>
                <a:cs typeface="Lucida Sans Unicode"/>
              </a:rPr>
              <a:t>e</a:t>
            </a:r>
            <a:r>
              <a:rPr sz="2800" spc="-320" dirty="0">
                <a:latin typeface="Lucida Sans Unicode"/>
                <a:cs typeface="Lucida Sans Unicode"/>
              </a:rPr>
              <a:t>x</a:t>
            </a:r>
            <a:r>
              <a:rPr sz="2800" spc="30" dirty="0">
                <a:latin typeface="Lucida Sans Unicode"/>
                <a:cs typeface="Lucida Sans Unicode"/>
              </a:rPr>
              <a:t>p</a:t>
            </a:r>
            <a:r>
              <a:rPr sz="2800" spc="5" dirty="0">
                <a:latin typeface="Lucida Sans Unicode"/>
                <a:cs typeface="Lucida Sans Unicode"/>
              </a:rPr>
              <a:t>la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-5" dirty="0">
                <a:latin typeface="Lucida Sans Unicode"/>
                <a:cs typeface="Lucida Sans Unicode"/>
              </a:rPr>
              <a:t>n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95" dirty="0">
                <a:latin typeface="Lucida Sans Unicode"/>
                <a:cs typeface="Lucida Sans Unicode"/>
              </a:rPr>
              <a:t>t</a:t>
            </a:r>
            <a:r>
              <a:rPr sz="2800" spc="-10" dirty="0">
                <a:latin typeface="Lucida Sans Unicode"/>
                <a:cs typeface="Lucida Sans Unicode"/>
              </a:rPr>
              <a:t>h</a:t>
            </a:r>
            <a:r>
              <a:rPr sz="2800" spc="45" dirty="0">
                <a:latin typeface="Lucida Sans Unicode"/>
                <a:cs typeface="Lucida Sans Unicode"/>
              </a:rPr>
              <a:t>e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30" dirty="0">
                <a:latin typeface="Lucida Sans Unicode"/>
                <a:cs typeface="Lucida Sans Unicode"/>
              </a:rPr>
              <a:t>q</a:t>
            </a:r>
            <a:r>
              <a:rPr sz="2800" spc="-30" dirty="0">
                <a:latin typeface="Lucida Sans Unicode"/>
                <a:cs typeface="Lucida Sans Unicode"/>
              </a:rPr>
              <a:t>u</a:t>
            </a:r>
            <a:r>
              <a:rPr sz="2800" spc="40" dirty="0">
                <a:latin typeface="Lucida Sans Unicode"/>
                <a:cs typeface="Lucida Sans Unicode"/>
              </a:rPr>
              <a:t>e</a:t>
            </a:r>
            <a:r>
              <a:rPr sz="2800" spc="-40" dirty="0">
                <a:latin typeface="Lucida Sans Unicode"/>
                <a:cs typeface="Lucida Sans Unicode"/>
              </a:rPr>
              <a:t>s</a:t>
            </a:r>
            <a:r>
              <a:rPr sz="2800" spc="95" dirty="0">
                <a:latin typeface="Lucida Sans Unicode"/>
                <a:cs typeface="Lucida Sans Unicode"/>
              </a:rPr>
              <a:t>t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5" dirty="0">
                <a:latin typeface="Lucida Sans Unicode"/>
                <a:cs typeface="Lucida Sans Unicode"/>
              </a:rPr>
              <a:t>o</a:t>
            </a:r>
            <a:r>
              <a:rPr sz="2800" spc="-5" dirty="0">
                <a:latin typeface="Lucida Sans Unicode"/>
                <a:cs typeface="Lucida Sans Unicode"/>
              </a:rPr>
              <a:t>n  </a:t>
            </a:r>
            <a:r>
              <a:rPr sz="2800" spc="50" dirty="0">
                <a:latin typeface="Lucida Sans Unicode"/>
                <a:cs typeface="Lucida Sans Unicode"/>
              </a:rPr>
              <a:t>better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10" dirty="0">
                <a:latin typeface="Lucida Sans Unicode"/>
                <a:cs typeface="Lucida Sans Unicode"/>
              </a:rPr>
              <a:t>and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give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30" dirty="0">
                <a:latin typeface="Lucida Sans Unicode"/>
                <a:cs typeface="Lucida Sans Unicode"/>
              </a:rPr>
              <a:t>you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10" dirty="0">
                <a:latin typeface="Lucida Sans Unicode"/>
                <a:cs typeface="Lucida Sans Unicode"/>
              </a:rPr>
              <a:t>a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hint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on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10" dirty="0">
                <a:latin typeface="Lucida Sans Unicode"/>
                <a:cs typeface="Lucida Sans Unicode"/>
              </a:rPr>
              <a:t>how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50" dirty="0">
                <a:latin typeface="Lucida Sans Unicode"/>
                <a:cs typeface="Lucida Sans Unicode"/>
              </a:rPr>
              <a:t>to </a:t>
            </a:r>
            <a:r>
              <a:rPr sz="2800" spc="-875" dirty="0">
                <a:latin typeface="Lucida Sans Unicode"/>
                <a:cs typeface="Lucida Sans Unicode"/>
              </a:rPr>
              <a:t> </a:t>
            </a:r>
            <a:r>
              <a:rPr sz="2800" spc="-40" dirty="0">
                <a:latin typeface="Lucida Sans Unicode"/>
                <a:cs typeface="Lucida Sans Unicode"/>
              </a:rPr>
              <a:t>s</a:t>
            </a:r>
            <a:r>
              <a:rPr sz="2800" spc="95" dirty="0">
                <a:latin typeface="Lucida Sans Unicode"/>
                <a:cs typeface="Lucida Sans Unicode"/>
              </a:rPr>
              <a:t>t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10" dirty="0">
                <a:latin typeface="Lucida Sans Unicode"/>
                <a:cs typeface="Lucida Sans Unicode"/>
              </a:rPr>
              <a:t>r</a:t>
            </a:r>
            <a:r>
              <a:rPr sz="2800" spc="100" dirty="0">
                <a:latin typeface="Lucida Sans Unicode"/>
                <a:cs typeface="Lucida Sans Unicode"/>
              </a:rPr>
              <a:t>t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-40" dirty="0">
                <a:latin typeface="Lucida Sans Unicode"/>
                <a:cs typeface="Lucida Sans Unicode"/>
              </a:rPr>
              <a:t>s</a:t>
            </a:r>
            <a:r>
              <a:rPr sz="2800" spc="5" dirty="0">
                <a:latin typeface="Lucida Sans Unicode"/>
                <a:cs typeface="Lucida Sans Unicode"/>
              </a:rPr>
              <a:t>ol</a:t>
            </a:r>
            <a:r>
              <a:rPr sz="2800" spc="140" dirty="0">
                <a:latin typeface="Lucida Sans Unicode"/>
                <a:cs typeface="Lucida Sans Unicode"/>
              </a:rPr>
              <a:t>v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-10" dirty="0">
                <a:latin typeface="Lucida Sans Unicode"/>
                <a:cs typeface="Lucida Sans Unicode"/>
              </a:rPr>
              <a:t>n</a:t>
            </a:r>
            <a:r>
              <a:rPr sz="2800" spc="-204" dirty="0">
                <a:latin typeface="Lucida Sans Unicode"/>
                <a:cs typeface="Lucida Sans Unicode"/>
              </a:rPr>
              <a:t>g </a:t>
            </a:r>
            <a:r>
              <a:rPr sz="2800" spc="95" dirty="0">
                <a:latin typeface="Lucida Sans Unicode"/>
                <a:cs typeface="Lucida Sans Unicode"/>
              </a:rPr>
              <a:t>t</a:t>
            </a:r>
            <a:r>
              <a:rPr sz="2800" spc="-10" dirty="0">
                <a:latin typeface="Lucida Sans Unicode"/>
                <a:cs typeface="Lucida Sans Unicode"/>
              </a:rPr>
              <a:t>h</a:t>
            </a:r>
            <a:r>
              <a:rPr sz="2800" spc="45" dirty="0">
                <a:latin typeface="Lucida Sans Unicode"/>
                <a:cs typeface="Lucida Sans Unicode"/>
              </a:rPr>
              <a:t>e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30" dirty="0">
                <a:latin typeface="Lucida Sans Unicode"/>
                <a:cs typeface="Lucida Sans Unicode"/>
              </a:rPr>
              <a:t>q</a:t>
            </a:r>
            <a:r>
              <a:rPr sz="2800" spc="-30" dirty="0">
                <a:latin typeface="Lucida Sans Unicode"/>
                <a:cs typeface="Lucida Sans Unicode"/>
              </a:rPr>
              <a:t>u</a:t>
            </a:r>
            <a:r>
              <a:rPr sz="2800" spc="40" dirty="0">
                <a:latin typeface="Lucida Sans Unicode"/>
                <a:cs typeface="Lucida Sans Unicode"/>
              </a:rPr>
              <a:t>e</a:t>
            </a:r>
            <a:r>
              <a:rPr sz="2800" spc="-40" dirty="0">
                <a:latin typeface="Lucida Sans Unicode"/>
                <a:cs typeface="Lucida Sans Unicode"/>
              </a:rPr>
              <a:t>s</a:t>
            </a:r>
            <a:r>
              <a:rPr sz="2800" spc="95" dirty="0">
                <a:latin typeface="Lucida Sans Unicode"/>
                <a:cs typeface="Lucida Sans Unicode"/>
              </a:rPr>
              <a:t>t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5" dirty="0">
                <a:latin typeface="Lucida Sans Unicode"/>
                <a:cs typeface="Lucida Sans Unicode"/>
              </a:rPr>
              <a:t>o</a:t>
            </a:r>
            <a:r>
              <a:rPr sz="2800" spc="-5" dirty="0">
                <a:latin typeface="Lucida Sans Unicode"/>
                <a:cs typeface="Lucida Sans Unicode"/>
              </a:rPr>
              <a:t>n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99490" y="7062601"/>
            <a:ext cx="7985125" cy="202374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110"/>
              </a:spcBef>
            </a:pPr>
            <a:r>
              <a:rPr sz="4000" b="1" spc="155" dirty="0">
                <a:latin typeface="Arial"/>
                <a:cs typeface="Arial"/>
              </a:rPr>
              <a:t>Help</a:t>
            </a:r>
            <a:r>
              <a:rPr sz="4000" b="1" spc="-185" dirty="0">
                <a:latin typeface="Arial"/>
                <a:cs typeface="Arial"/>
              </a:rPr>
              <a:t> </a:t>
            </a:r>
            <a:r>
              <a:rPr sz="4000" b="1" spc="60" dirty="0">
                <a:latin typeface="Arial"/>
                <a:cs typeface="Arial"/>
              </a:rPr>
              <a:t>you</a:t>
            </a:r>
            <a:r>
              <a:rPr sz="4000" b="1" spc="-180" dirty="0">
                <a:latin typeface="Arial"/>
                <a:cs typeface="Arial"/>
              </a:rPr>
              <a:t> </a:t>
            </a:r>
            <a:r>
              <a:rPr sz="4000" b="1" spc="100" dirty="0">
                <a:latin typeface="Arial"/>
                <a:cs typeface="Arial"/>
              </a:rPr>
              <a:t>optimize</a:t>
            </a:r>
            <a:r>
              <a:rPr sz="4000" b="1" spc="-180" dirty="0">
                <a:latin typeface="Arial"/>
                <a:cs typeface="Arial"/>
              </a:rPr>
              <a:t> </a:t>
            </a:r>
            <a:r>
              <a:rPr sz="4000" b="1" spc="75" dirty="0">
                <a:latin typeface="Arial"/>
                <a:cs typeface="Arial"/>
              </a:rPr>
              <a:t>your</a:t>
            </a:r>
            <a:r>
              <a:rPr sz="4000" b="1" spc="-180" dirty="0">
                <a:latin typeface="Arial"/>
                <a:cs typeface="Arial"/>
              </a:rPr>
              <a:t> </a:t>
            </a:r>
            <a:r>
              <a:rPr sz="4000" b="1" spc="60" dirty="0">
                <a:latin typeface="Arial"/>
                <a:cs typeface="Arial"/>
              </a:rPr>
              <a:t>solution</a:t>
            </a:r>
            <a:endParaRPr sz="4000">
              <a:latin typeface="Arial"/>
              <a:cs typeface="Arial"/>
            </a:endParaRPr>
          </a:p>
          <a:p>
            <a:pPr marL="12700" marR="1878964">
              <a:lnSpc>
                <a:spcPts val="2920"/>
              </a:lnSpc>
              <a:spcBef>
                <a:spcPts val="1175"/>
              </a:spcBef>
            </a:pPr>
            <a:r>
              <a:rPr sz="2800" spc="40" dirty="0">
                <a:latin typeface="Lucida Sans Unicode"/>
                <a:cs typeface="Lucida Sans Unicode"/>
              </a:rPr>
              <a:t>GuideME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40" dirty="0">
                <a:latin typeface="Lucida Sans Unicode"/>
                <a:cs typeface="Lucida Sans Unicode"/>
              </a:rPr>
              <a:t>can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give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30" dirty="0">
                <a:latin typeface="Lucida Sans Unicode"/>
                <a:cs typeface="Lucida Sans Unicode"/>
              </a:rPr>
              <a:t>you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hints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10" dirty="0">
                <a:latin typeface="Lucida Sans Unicode"/>
                <a:cs typeface="Lucida Sans Unicode"/>
              </a:rPr>
              <a:t>and</a:t>
            </a:r>
            <a:r>
              <a:rPr sz="2800" spc="-200" dirty="0">
                <a:latin typeface="Lucida Sans Unicode"/>
                <a:cs typeface="Lucida Sans Unicode"/>
              </a:rPr>
              <a:t> </a:t>
            </a:r>
            <a:r>
              <a:rPr sz="2800" spc="35" dirty="0">
                <a:latin typeface="Lucida Sans Unicode"/>
                <a:cs typeface="Lucida Sans Unicode"/>
              </a:rPr>
              <a:t>tell </a:t>
            </a:r>
            <a:r>
              <a:rPr sz="2800" spc="-875" dirty="0">
                <a:latin typeface="Lucida Sans Unicode"/>
                <a:cs typeface="Lucida Sans Unicode"/>
              </a:rPr>
              <a:t> </a:t>
            </a:r>
            <a:r>
              <a:rPr sz="2800" spc="120" dirty="0">
                <a:latin typeface="Lucida Sans Unicode"/>
                <a:cs typeface="Lucida Sans Unicode"/>
              </a:rPr>
              <a:t>y</a:t>
            </a:r>
            <a:r>
              <a:rPr sz="2800" spc="5" dirty="0">
                <a:latin typeface="Lucida Sans Unicode"/>
                <a:cs typeface="Lucida Sans Unicode"/>
              </a:rPr>
              <a:t>o</a:t>
            </a:r>
            <a:r>
              <a:rPr sz="2800" spc="-25" dirty="0">
                <a:latin typeface="Lucida Sans Unicode"/>
                <a:cs typeface="Lucida Sans Unicode"/>
              </a:rPr>
              <a:t>u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h</a:t>
            </a:r>
            <a:r>
              <a:rPr sz="2800" spc="5" dirty="0">
                <a:latin typeface="Lucida Sans Unicode"/>
                <a:cs typeface="Lucida Sans Unicode"/>
              </a:rPr>
              <a:t>o</a:t>
            </a:r>
            <a:r>
              <a:rPr sz="2800" spc="40" dirty="0">
                <a:latin typeface="Lucida Sans Unicode"/>
                <a:cs typeface="Lucida Sans Unicode"/>
              </a:rPr>
              <a:t>w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95" dirty="0">
                <a:latin typeface="Lucida Sans Unicode"/>
                <a:cs typeface="Lucida Sans Unicode"/>
              </a:rPr>
              <a:t>t</a:t>
            </a:r>
            <a:r>
              <a:rPr sz="2800" spc="10" dirty="0">
                <a:latin typeface="Lucida Sans Unicode"/>
                <a:cs typeface="Lucida Sans Unicode"/>
              </a:rPr>
              <a:t>o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-210" dirty="0">
                <a:latin typeface="Lucida Sans Unicode"/>
                <a:cs typeface="Lucida Sans Unicode"/>
              </a:rPr>
              <a:t>g</a:t>
            </a:r>
            <a:r>
              <a:rPr sz="2800" spc="40" dirty="0">
                <a:latin typeface="Lucida Sans Unicode"/>
                <a:cs typeface="Lucida Sans Unicode"/>
              </a:rPr>
              <a:t>e</a:t>
            </a:r>
            <a:r>
              <a:rPr sz="2800" spc="100" dirty="0">
                <a:latin typeface="Lucida Sans Unicode"/>
                <a:cs typeface="Lucida Sans Unicode"/>
              </a:rPr>
              <a:t>t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95" dirty="0">
                <a:latin typeface="Lucida Sans Unicode"/>
                <a:cs typeface="Lucida Sans Unicode"/>
              </a:rPr>
              <a:t>t</a:t>
            </a:r>
            <a:r>
              <a:rPr sz="2800" spc="-10" dirty="0">
                <a:latin typeface="Lucida Sans Unicode"/>
                <a:cs typeface="Lucida Sans Unicode"/>
              </a:rPr>
              <a:t>h</a:t>
            </a:r>
            <a:r>
              <a:rPr sz="2800" spc="45" dirty="0">
                <a:latin typeface="Lucida Sans Unicode"/>
                <a:cs typeface="Lucida Sans Unicode"/>
              </a:rPr>
              <a:t>e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30" dirty="0">
                <a:latin typeface="Lucida Sans Unicode"/>
                <a:cs typeface="Lucida Sans Unicode"/>
              </a:rPr>
              <a:t>b</a:t>
            </a:r>
            <a:r>
              <a:rPr sz="2800" spc="40" dirty="0">
                <a:latin typeface="Lucida Sans Unicode"/>
                <a:cs typeface="Lucida Sans Unicode"/>
              </a:rPr>
              <a:t>e</a:t>
            </a:r>
            <a:r>
              <a:rPr sz="2800" spc="-40" dirty="0">
                <a:latin typeface="Lucida Sans Unicode"/>
                <a:cs typeface="Lucida Sans Unicode"/>
              </a:rPr>
              <a:t>s</a:t>
            </a:r>
            <a:r>
              <a:rPr sz="2800" spc="100" dirty="0">
                <a:latin typeface="Lucida Sans Unicode"/>
                <a:cs typeface="Lucida Sans Unicode"/>
              </a:rPr>
              <a:t>t</a:t>
            </a:r>
            <a:r>
              <a:rPr sz="2800" spc="-204" dirty="0">
                <a:latin typeface="Lucida Sans Unicode"/>
                <a:cs typeface="Lucida Sans Unicode"/>
              </a:rPr>
              <a:t> </a:t>
            </a:r>
            <a:r>
              <a:rPr sz="2800" spc="30" dirty="0">
                <a:latin typeface="Lucida Sans Unicode"/>
                <a:cs typeface="Lucida Sans Unicode"/>
              </a:rPr>
              <a:t>p</a:t>
            </a:r>
            <a:r>
              <a:rPr sz="2800" spc="5" dirty="0">
                <a:latin typeface="Lucida Sans Unicode"/>
                <a:cs typeface="Lucida Sans Unicode"/>
              </a:rPr>
              <a:t>o</a:t>
            </a:r>
            <a:r>
              <a:rPr sz="2800" spc="-40" dirty="0">
                <a:latin typeface="Lucida Sans Unicode"/>
                <a:cs typeface="Lucida Sans Unicode"/>
              </a:rPr>
              <a:t>ss</a:t>
            </a:r>
            <a:r>
              <a:rPr sz="2800" spc="-70" dirty="0">
                <a:latin typeface="Lucida Sans Unicode"/>
                <a:cs typeface="Lucida Sans Unicode"/>
              </a:rPr>
              <a:t>i</a:t>
            </a:r>
            <a:r>
              <a:rPr sz="2800" spc="30" dirty="0">
                <a:latin typeface="Lucida Sans Unicode"/>
                <a:cs typeface="Lucida Sans Unicode"/>
              </a:rPr>
              <a:t>b</a:t>
            </a:r>
            <a:r>
              <a:rPr sz="2800" spc="5" dirty="0">
                <a:latin typeface="Lucida Sans Unicode"/>
                <a:cs typeface="Lucida Sans Unicode"/>
              </a:rPr>
              <a:t>l</a:t>
            </a:r>
            <a:r>
              <a:rPr sz="2800" spc="30" dirty="0">
                <a:latin typeface="Lucida Sans Unicode"/>
                <a:cs typeface="Lucida Sans Unicode"/>
              </a:rPr>
              <a:t>e  </a:t>
            </a:r>
            <a:r>
              <a:rPr sz="2800" spc="-5" dirty="0">
                <a:latin typeface="Lucida Sans Unicode"/>
                <a:cs typeface="Lucida Sans Unicode"/>
              </a:rPr>
              <a:t>solution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9745" y="1188767"/>
            <a:ext cx="15110460" cy="614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 spc="75" dirty="0">
                <a:latin typeface="Lucida Sans Unicode"/>
                <a:cs typeface="Lucida Sans Unicode"/>
              </a:rPr>
              <a:t>GuideME</a:t>
            </a:r>
            <a:r>
              <a:rPr sz="3850" spc="-275" dirty="0">
                <a:latin typeface="Lucida Sans Unicode"/>
                <a:cs typeface="Lucida Sans Unicode"/>
              </a:rPr>
              <a:t> </a:t>
            </a:r>
            <a:r>
              <a:rPr sz="3850" spc="-65" dirty="0">
                <a:latin typeface="Lucida Sans Unicode"/>
                <a:cs typeface="Lucida Sans Unicode"/>
              </a:rPr>
              <a:t>is</a:t>
            </a:r>
            <a:r>
              <a:rPr sz="3850" spc="-270" dirty="0">
                <a:latin typeface="Lucida Sans Unicode"/>
                <a:cs typeface="Lucida Sans Unicode"/>
              </a:rPr>
              <a:t> </a:t>
            </a:r>
            <a:r>
              <a:rPr sz="3850" spc="15" dirty="0">
                <a:latin typeface="Lucida Sans Unicode"/>
                <a:cs typeface="Lucida Sans Unicode"/>
              </a:rPr>
              <a:t>more</a:t>
            </a:r>
            <a:r>
              <a:rPr sz="3850" spc="-275" dirty="0">
                <a:latin typeface="Lucida Sans Unicode"/>
                <a:cs typeface="Lucida Sans Unicode"/>
              </a:rPr>
              <a:t> </a:t>
            </a:r>
            <a:r>
              <a:rPr sz="3850" spc="45" dirty="0">
                <a:latin typeface="Lucida Sans Unicode"/>
                <a:cs typeface="Lucida Sans Unicode"/>
              </a:rPr>
              <a:t>than</a:t>
            </a:r>
            <a:r>
              <a:rPr sz="3850" spc="-270" dirty="0">
                <a:latin typeface="Lucida Sans Unicode"/>
                <a:cs typeface="Lucida Sans Unicode"/>
              </a:rPr>
              <a:t> </a:t>
            </a:r>
            <a:r>
              <a:rPr sz="3850" spc="-20" dirty="0">
                <a:latin typeface="Lucida Sans Unicode"/>
                <a:cs typeface="Lucida Sans Unicode"/>
              </a:rPr>
              <a:t>just</a:t>
            </a:r>
            <a:r>
              <a:rPr sz="3850" spc="-275" dirty="0">
                <a:latin typeface="Lucida Sans Unicode"/>
                <a:cs typeface="Lucida Sans Unicode"/>
              </a:rPr>
              <a:t> </a:t>
            </a:r>
            <a:r>
              <a:rPr sz="3850" spc="25" dirty="0">
                <a:latin typeface="Lucida Sans Unicode"/>
                <a:cs typeface="Lucida Sans Unicode"/>
              </a:rPr>
              <a:t>a</a:t>
            </a:r>
            <a:r>
              <a:rPr sz="3850" spc="-270" dirty="0">
                <a:latin typeface="Lucida Sans Unicode"/>
                <a:cs typeface="Lucida Sans Unicode"/>
              </a:rPr>
              <a:t> </a:t>
            </a:r>
            <a:r>
              <a:rPr sz="3850" spc="45" dirty="0">
                <a:latin typeface="Lucida Sans Unicode"/>
                <a:cs typeface="Lucida Sans Unicode"/>
              </a:rPr>
              <a:t>chatbot.</a:t>
            </a:r>
            <a:r>
              <a:rPr sz="3850" spc="-270" dirty="0">
                <a:latin typeface="Lucida Sans Unicode"/>
                <a:cs typeface="Lucida Sans Unicode"/>
              </a:rPr>
              <a:t> </a:t>
            </a:r>
            <a:r>
              <a:rPr sz="3850" spc="45" dirty="0">
                <a:latin typeface="Lucida Sans Unicode"/>
                <a:cs typeface="Lucida Sans Unicode"/>
              </a:rPr>
              <a:t>Here's</a:t>
            </a:r>
            <a:r>
              <a:rPr sz="3850" spc="-275" dirty="0">
                <a:latin typeface="Lucida Sans Unicode"/>
                <a:cs typeface="Lucida Sans Unicode"/>
              </a:rPr>
              <a:t> </a:t>
            </a:r>
            <a:r>
              <a:rPr sz="3850" spc="25" dirty="0">
                <a:latin typeface="Lucida Sans Unicode"/>
                <a:cs typeface="Lucida Sans Unicode"/>
              </a:rPr>
              <a:t>a</a:t>
            </a:r>
            <a:r>
              <a:rPr sz="3850" spc="-270" dirty="0">
                <a:latin typeface="Lucida Sans Unicode"/>
                <a:cs typeface="Lucida Sans Unicode"/>
              </a:rPr>
              <a:t> </a:t>
            </a:r>
            <a:r>
              <a:rPr sz="3850" spc="-65" dirty="0">
                <a:latin typeface="Lucida Sans Unicode"/>
                <a:cs typeface="Lucida Sans Unicode"/>
              </a:rPr>
              <a:t>gist</a:t>
            </a:r>
            <a:r>
              <a:rPr sz="3850" spc="-275" dirty="0">
                <a:latin typeface="Lucida Sans Unicode"/>
                <a:cs typeface="Lucida Sans Unicode"/>
              </a:rPr>
              <a:t> </a:t>
            </a:r>
            <a:r>
              <a:rPr sz="3850" spc="40" dirty="0">
                <a:latin typeface="Lucida Sans Unicode"/>
                <a:cs typeface="Lucida Sans Unicode"/>
              </a:rPr>
              <a:t>of</a:t>
            </a:r>
            <a:r>
              <a:rPr sz="3850" spc="-270" dirty="0">
                <a:latin typeface="Lucida Sans Unicode"/>
                <a:cs typeface="Lucida Sans Unicode"/>
              </a:rPr>
              <a:t> </a:t>
            </a:r>
            <a:r>
              <a:rPr sz="3850" spc="5" dirty="0">
                <a:latin typeface="Lucida Sans Unicode"/>
                <a:cs typeface="Lucida Sans Unicode"/>
              </a:rPr>
              <a:t>its</a:t>
            </a:r>
            <a:r>
              <a:rPr sz="3850" spc="-275" dirty="0">
                <a:latin typeface="Lucida Sans Unicode"/>
                <a:cs typeface="Lucida Sans Unicode"/>
              </a:rPr>
              <a:t> </a:t>
            </a:r>
            <a:r>
              <a:rPr sz="3850" spc="40" dirty="0">
                <a:latin typeface="Lucida Sans Unicode"/>
                <a:cs typeface="Lucida Sans Unicode"/>
              </a:rPr>
              <a:t>features</a:t>
            </a:r>
            <a:endParaRPr sz="3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483</Words>
  <Application>Microsoft Office PowerPoint</Application>
  <PresentationFormat>Custom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Lucida Sans Unicode</vt:lpstr>
      <vt:lpstr>Office Theme</vt:lpstr>
      <vt:lpstr>The Problem</vt:lpstr>
      <vt:lpstr>The Solution - GuideMe</vt:lpstr>
      <vt:lpstr>What GuideMe can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Kishan Pandey</dc:creator>
  <cp:keywords>DAFgcm39QYs,BAFZ0k0kNgM</cp:keywords>
  <cp:lastModifiedBy>KISHAN PANDEY</cp:lastModifiedBy>
  <cp:revision>1</cp:revision>
  <dcterms:created xsi:type="dcterms:W3CDTF">2023-04-18T11:00:31Z</dcterms:created>
  <dcterms:modified xsi:type="dcterms:W3CDTF">2023-04-18T11:06:46Z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2023-04-18T00:00:00Z</vt:filetime>
  </property>
  <property fmtid="{D5CDD505-2E9C-101B-9397-08002B2CF9AE}" pid="3" name="Creator">
    <vt:lpwstr>Canva</vt:lpwstr>
  </property>
  <property fmtid="{D5CDD505-2E9C-101B-9397-08002B2CF9AE}" pid="4" name="LastSaved">
    <vt:filetime>2023-04-18T00:00:00Z</vt:filetime>
  </property>
</Properties>
</file>