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6" r:id="rId5"/>
    <p:sldId id="271" r:id="rId6"/>
    <p:sldId id="273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4" autoAdjust="0"/>
    <p:restoredTop sz="95390" autoAdjust="0"/>
  </p:normalViewPr>
  <p:slideViewPr>
    <p:cSldViewPr snapToGrid="0">
      <p:cViewPr varScale="1">
        <p:scale>
          <a:sx n="117" d="100"/>
          <a:sy n="117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22DA-9084-4BBB-B0F6-7349C872EDB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1BAD9-A7CD-4401-82A8-593E0BF43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1BAD9-A7CD-4401-82A8-593E0BF432A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56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4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6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09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5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2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760" y="91440"/>
            <a:ext cx="10808208" cy="1854867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университет»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592" y="2978870"/>
            <a:ext cx="11676888" cy="587290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заметок с напоминаниями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146308" y="4234338"/>
            <a:ext cx="3408660" cy="1453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</a:t>
            </a:r>
          </a:p>
          <a:p>
            <a:pPr algn="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КЭ-404 </a:t>
            </a:r>
          </a:p>
          <a:p>
            <a:pPr algn="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О.И. Беляков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207288" y="6321250"/>
            <a:ext cx="1887152" cy="395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Челябинск-2024</a:t>
            </a:r>
            <a:endParaRPr lang="ru-RU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39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8456" y="154238"/>
            <a:ext cx="4895088" cy="8778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5455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направлен на разработку мобильного приложения для создания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просмотра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редактирования и удаления заметок с возможностью создания напоминаний и поиска заметок.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приложения является помощь пользователю в структурировании задач с возможностью добавления напоминаний.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870" y="878399"/>
            <a:ext cx="10515600" cy="549925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 интуитивно понятным интерфейсом, на главном экране которого пользователь может создать заметку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редактировать или удалить существующую или осуществить поиск заметок 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окне создания заметки пользователь может ввести ее содержимое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указать дату и время напоминания и сохранить заметку.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указанное пользователем время приложение отправит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push-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35998" y="0"/>
            <a:ext cx="423672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2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84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приложения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155647" y="1080660"/>
            <a:ext cx="2715704" cy="71704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0140CF9-1DAB-B122-CB1A-FA365219D42D}"/>
              </a:ext>
            </a:extLst>
          </p:cNvPr>
          <p:cNvSpPr txBox="1">
            <a:spLocks/>
          </p:cNvSpPr>
          <p:nvPr/>
        </p:nvSpPr>
        <p:spPr>
          <a:xfrm>
            <a:off x="3613349" y="1094850"/>
            <a:ext cx="2715704" cy="717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заметки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B8719AE-927A-489E-3779-E3A84E7919F2}"/>
              </a:ext>
            </a:extLst>
          </p:cNvPr>
          <p:cNvSpPr txBox="1">
            <a:spLocks/>
          </p:cNvSpPr>
          <p:nvPr/>
        </p:nvSpPr>
        <p:spPr>
          <a:xfrm>
            <a:off x="6006588" y="1107737"/>
            <a:ext cx="2625342" cy="702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времени напоминания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454E1F88-3F14-277F-C57A-C2AB543EFD95}"/>
              </a:ext>
            </a:extLst>
          </p:cNvPr>
          <p:cNvSpPr txBox="1">
            <a:spLocks/>
          </p:cNvSpPr>
          <p:nvPr/>
        </p:nvSpPr>
        <p:spPr>
          <a:xfrm>
            <a:off x="8506503" y="1179669"/>
            <a:ext cx="2715704" cy="71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отправляет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напоминание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2887CA-4E0A-04C8-6EF7-2DC7BF3D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70" y="1891737"/>
            <a:ext cx="2297579" cy="4029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74D926-2721-DC5E-2CD2-5677D893F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85" y="1891736"/>
            <a:ext cx="2297579" cy="4029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3D9B974-AB0C-CF6A-AF64-E74D8A946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71" y="1891735"/>
            <a:ext cx="2297580" cy="4029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E6FB6AD-32EF-627F-C2A9-014C359CF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96" y="1891735"/>
            <a:ext cx="2297581" cy="40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3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реализован с использованием: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Android Studio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программирования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8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классы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065229"/>
            <a:ext cx="10515600" cy="5111734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AddNoteActivity.java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пользователю возможность ввода текста заметки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 «Сохранить» и «Добавить напоминание».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для инициализации заметок.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активность приложения, которая предоставляет пользователю кнопку для создания заметки и поле ввода текста для поиска заметки.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NoteAdapter.java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отображение каждой заметки в главном меню.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NoteDatabaseHelper.java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базой данных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заметок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даты создания и времени напоминания.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ReminderHelper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планирования уведомлений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предоставляя методы для создания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обновления или отмены напоминаний.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ReminderReciever.java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получения сигнала о наступлении времени напоминания и отображения уведомления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70117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84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77971"/>
            <a:ext cx="10515600" cy="4343736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было реализовано приложение заметок с напоминаниями.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позволяет пользователю создавать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просматривать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редактировать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удалять заметки с возможностью их поиска. Также приложение позволяет создавать напоминание для каждой заметки.</a:t>
            </a:r>
          </a:p>
          <a:p>
            <a:pPr marL="355600" indent="-355600">
              <a:buFont typeface="Wingdings" panose="05000000000000000000" pitchFamily="2" charset="2"/>
              <a:buChar char="Ø"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папок для заметок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дизайна приложения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36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347</Words>
  <Application>Microsoft Macintosh PowerPoint</Application>
  <PresentationFormat>Широкоэкранный</PresentationFormat>
  <Paragraphs>45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университет»  (национальный исследовательский университет)  Высшая школа электроники и компьютерных наук  Кафедра системного программирования </vt:lpstr>
      <vt:lpstr>Введение</vt:lpstr>
      <vt:lpstr>Презентация PowerPoint</vt:lpstr>
      <vt:lpstr>Скриншоты приложения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университет» (национальный исследовательский университет) Высшая школа электроники и компьютерных наук Кафедра системного программирования </dc:title>
  <dc:creator>RKKA</dc:creator>
  <cp:lastModifiedBy>Никита Никитин</cp:lastModifiedBy>
  <cp:revision>88</cp:revision>
  <dcterms:created xsi:type="dcterms:W3CDTF">2024-05-29T13:23:33Z</dcterms:created>
  <dcterms:modified xsi:type="dcterms:W3CDTF">2024-12-26T16:10:03Z</dcterms:modified>
</cp:coreProperties>
</file>