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0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D74D26-37B8-A6E3-13E9-606B42BAF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C299BE5-40B4-8AD6-007E-48E8CDB1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F49DBF-23E6-48CF-831F-C5AFED8BE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AB3BC5-731F-8DD2-9BDB-81CAB835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CC8553-94FB-008E-B9B0-15ACCBD6C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29977E-A95D-AF62-56E4-5E5F4494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9BF93F7-A1B1-7DC6-5C0F-00CDCF6B6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BDFF76-13CE-04B8-CCE9-3BB3BDD4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B6AD80-8AF8-BDF3-DBC3-04308C69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CC3D1-F5A2-ABF0-0493-335DC4AE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887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F19BA81-A02C-22D0-41AD-61A6B5AE1B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6930833-5DA8-C291-7715-C40DD010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D19BD8-998E-3515-6C26-F1F7620C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F8FD789-206D-E4EB-B190-D5C144CC3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4E7DF8-97D4-34FD-1B28-D6B7591A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02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A33B00-9638-F574-6D75-4E2FBF81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A75029-86D7-3CED-DCFB-E1028664BA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9D82F6-22CE-B70F-6AA5-BAC9FAA2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3236AC-BBCD-81DC-653A-25E71E50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62E9EB-293C-AD46-9DF6-8A4B94BD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5873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7A43D6-C208-AAE3-A751-D5C79526A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D3D6B5-1516-3A6B-566F-8BAF9BD07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3EF02F-8364-CF33-86C7-25D57149E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EED494-FD9F-ACB6-A333-F192A4EA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304364-954A-2003-343A-5F7927201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69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58E49-E842-39FC-7B2F-5839117A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CAB6A7-5DF5-5DC7-B833-E46FE12A2E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27DFC-3E85-64BF-16A8-FCBC13F4A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CF21BF-ACE5-0697-44D0-E82A3E945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11B8CA-428A-77F4-2210-31B635E05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F5A265-5C23-9E2F-0023-D07730962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0396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D0E99C-3DC3-32B8-B116-E0600DED4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196914-41DB-970A-15FE-850E3BF28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AF0835-803A-E7AC-65CC-F34DFEFD1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A641E86-5BB3-AAC5-6C8E-BF8AFE1569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5F6B8B-C744-BF80-23FF-548A3B45C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5376C70-F9F2-FAEE-784A-749BA486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84CF124-4C2B-557A-3FD1-4D45F6F5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4D06B9C-2158-20FF-AD27-FA359904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694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EB2C0A-DBA7-5AC4-59B0-1C75EF5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F0F6A9-2795-6922-A8B5-1D580CD3C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D68B97-5FB9-5131-17E5-D25277827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2C301F-6571-FAE8-6589-B57A1B84C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0428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26BD670-5087-811B-71BE-DAF28710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3F05616-E276-E15F-99D4-BA374ED1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5D1FDD-0E2F-6332-1752-551477B4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74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1E5AAC-C859-8556-097A-92BAEA33F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425CCA-B49E-13CF-7644-AC7A5C83D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57D647-D824-AF3D-09FA-5B051B4BD6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1B1B5C-E5EF-786C-B66D-2A9EE395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80F2A9-4DC3-56EF-54F5-8E1C7CB9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808FE3-7927-0742-E111-9A3B8EF3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6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724C58-0C08-1A42-9BC7-DBF273CD2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1608263-3237-26DC-FEFF-112E33121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7EB800-EF36-0788-4E63-C2CB482081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631C81-559A-EA12-DDB1-D1F4A3FE3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C70FAE2-7BFF-8DAB-B779-58AB9A3BC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0BC0D66-C055-9C30-DF81-79FE053F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181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FC39A68-12D7-D262-6C9C-8B4CBEDE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7DD0B9E-8004-87ED-D036-FB70C06D3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0E1587-F7EC-1CCB-1353-4A2FC0670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AB7B7-C8BE-405C-97D0-A9FDB27BD942}" type="datetimeFigureOut">
              <a:rPr lang="de-DE" smtClean="0"/>
              <a:t>09.03.2025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DC648B-0BFA-585F-EE91-F6A3E3CD8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1AEAFA-6F90-7700-CF08-852B8A5FF0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4942CD-B230-4B62-B046-AC8C0EC30B4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2124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ECC0D40B-B896-F34C-9582-A42591111C15}"/>
              </a:ext>
            </a:extLst>
          </p:cNvPr>
          <p:cNvGrpSpPr/>
          <p:nvPr/>
        </p:nvGrpSpPr>
        <p:grpSpPr>
          <a:xfrm>
            <a:off x="3431707" y="631897"/>
            <a:ext cx="5328586" cy="5594205"/>
            <a:chOff x="5003935" y="1636123"/>
            <a:chExt cx="2182494" cy="2291287"/>
          </a:xfrm>
        </p:grpSpPr>
        <p:sp>
          <p:nvSpPr>
            <p:cNvPr id="28" name="Freihandform: Form 27">
              <a:extLst>
                <a:ext uri="{FF2B5EF4-FFF2-40B4-BE49-F238E27FC236}">
                  <a16:creationId xmlns:a16="http://schemas.microsoft.com/office/drawing/2014/main" id="{2D713923-AB27-855B-E8F6-1023072F2938}"/>
                </a:ext>
              </a:extLst>
            </p:cNvPr>
            <p:cNvSpPr/>
            <p:nvPr/>
          </p:nvSpPr>
          <p:spPr>
            <a:xfrm rot="3600000">
              <a:off x="5846049" y="1578282"/>
              <a:ext cx="943964" cy="1059646"/>
            </a:xfrm>
            <a:custGeom>
              <a:avLst/>
              <a:gdLst>
                <a:gd name="connsiteX0" fmla="*/ 25544 w 943964"/>
                <a:gd name="connsiteY0" fmla="*/ 529395 h 1059646"/>
                <a:gd name="connsiteX1" fmla="*/ 31386 w 943964"/>
                <a:gd name="connsiteY1" fmla="*/ 519864 h 1059646"/>
                <a:gd name="connsiteX2" fmla="*/ 31388 w 943964"/>
                <a:gd name="connsiteY2" fmla="*/ 519861 h 1059646"/>
                <a:gd name="connsiteX3" fmla="*/ 42498 w 943964"/>
                <a:gd name="connsiteY3" fmla="*/ 501738 h 1059646"/>
                <a:gd name="connsiteX4" fmla="*/ 105038 w 943964"/>
                <a:gd name="connsiteY4" fmla="*/ 446575 h 1059646"/>
                <a:gd name="connsiteX5" fmla="*/ 832493 w 943964"/>
                <a:gd name="connsiteY5" fmla="*/ 26579 h 1059646"/>
                <a:gd name="connsiteX6" fmla="*/ 911536 w 943964"/>
                <a:gd name="connsiteY6" fmla="*/ 0 h 1059646"/>
                <a:gd name="connsiteX7" fmla="*/ 943964 w 943964"/>
                <a:gd name="connsiteY7" fmla="*/ 2260 h 1059646"/>
                <a:gd name="connsiteX8" fmla="*/ 896083 w 943964"/>
                <a:gd name="connsiteY8" fmla="*/ 5599 h 1059646"/>
                <a:gd name="connsiteX9" fmla="*/ 768567 w 943964"/>
                <a:gd name="connsiteY9" fmla="*/ 103445 h 1059646"/>
                <a:gd name="connsiteX10" fmla="*/ 580234 w 943964"/>
                <a:gd name="connsiteY10" fmla="*/ 429647 h 1059646"/>
                <a:gd name="connsiteX11" fmla="*/ 580233 w 943964"/>
                <a:gd name="connsiteY11" fmla="*/ 429647 h 1059646"/>
                <a:gd name="connsiteX12" fmla="*/ 216504 w 943964"/>
                <a:gd name="connsiteY12" fmla="*/ 1059646 h 1059646"/>
                <a:gd name="connsiteX13" fmla="*/ 28171 w 943964"/>
                <a:gd name="connsiteY13" fmla="*/ 733444 h 1059646"/>
                <a:gd name="connsiteX14" fmla="*/ 7192 w 943964"/>
                <a:gd name="connsiteY14" fmla="*/ 574089 h 1059646"/>
                <a:gd name="connsiteX15" fmla="*/ 20211 w 943964"/>
                <a:gd name="connsiteY15" fmla="*/ 539220 h 1059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43964" h="1059646">
                  <a:moveTo>
                    <a:pt x="25544" y="529395"/>
                  </a:moveTo>
                  <a:lnTo>
                    <a:pt x="31386" y="519864"/>
                  </a:lnTo>
                  <a:lnTo>
                    <a:pt x="31388" y="519861"/>
                  </a:lnTo>
                  <a:lnTo>
                    <a:pt x="42498" y="501738"/>
                  </a:lnTo>
                  <a:cubicBezTo>
                    <a:pt x="58943" y="479973"/>
                    <a:pt x="79927" y="461072"/>
                    <a:pt x="105038" y="446575"/>
                  </a:cubicBezTo>
                  <a:lnTo>
                    <a:pt x="832493" y="26579"/>
                  </a:lnTo>
                  <a:cubicBezTo>
                    <a:pt x="857603" y="12081"/>
                    <a:pt x="884464" y="3359"/>
                    <a:pt x="911536" y="0"/>
                  </a:cubicBezTo>
                  <a:lnTo>
                    <a:pt x="943964" y="2260"/>
                  </a:lnTo>
                  <a:lnTo>
                    <a:pt x="896083" y="5599"/>
                  </a:lnTo>
                  <a:cubicBezTo>
                    <a:pt x="844169" y="19509"/>
                    <a:pt x="797562" y="53224"/>
                    <a:pt x="768567" y="103445"/>
                  </a:cubicBezTo>
                  <a:lnTo>
                    <a:pt x="580234" y="429647"/>
                  </a:lnTo>
                  <a:lnTo>
                    <a:pt x="580233" y="429647"/>
                  </a:lnTo>
                  <a:lnTo>
                    <a:pt x="216504" y="1059646"/>
                  </a:lnTo>
                  <a:lnTo>
                    <a:pt x="28171" y="733444"/>
                  </a:lnTo>
                  <a:cubicBezTo>
                    <a:pt x="-825" y="683223"/>
                    <a:pt x="-6719" y="626002"/>
                    <a:pt x="7192" y="574089"/>
                  </a:cubicBezTo>
                  <a:lnTo>
                    <a:pt x="20211" y="539220"/>
                  </a:lnTo>
                  <a:close/>
                </a:path>
              </a:pathLst>
            </a:custGeom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29" name="Freihandform: Form 28">
              <a:extLst>
                <a:ext uri="{FF2B5EF4-FFF2-40B4-BE49-F238E27FC236}">
                  <a16:creationId xmlns:a16="http://schemas.microsoft.com/office/drawing/2014/main" id="{C1AA78C4-814B-B083-B3A2-8A985ED1B741}"/>
                </a:ext>
              </a:extLst>
            </p:cNvPr>
            <p:cNvSpPr/>
            <p:nvPr/>
          </p:nvSpPr>
          <p:spPr>
            <a:xfrm rot="3600000">
              <a:off x="5425868" y="1664911"/>
              <a:ext cx="586669" cy="1150426"/>
            </a:xfrm>
            <a:custGeom>
              <a:avLst/>
              <a:gdLst>
                <a:gd name="connsiteX0" fmla="*/ 26646 w 586669"/>
                <a:gd name="connsiteY0" fmla="*/ 0 h 1150426"/>
                <a:gd name="connsiteX1" fmla="*/ 13627 w 586669"/>
                <a:gd name="connsiteY1" fmla="*/ 34869 h 1150426"/>
                <a:gd name="connsiteX2" fmla="*/ 34606 w 586669"/>
                <a:gd name="connsiteY2" fmla="*/ 194224 h 1150426"/>
                <a:gd name="connsiteX3" fmla="*/ 222939 w 586669"/>
                <a:gd name="connsiteY3" fmla="*/ 520426 h 1150426"/>
                <a:gd name="connsiteX4" fmla="*/ 222939 w 586669"/>
                <a:gd name="connsiteY4" fmla="*/ 520426 h 1150426"/>
                <a:gd name="connsiteX5" fmla="*/ 586669 w 586669"/>
                <a:gd name="connsiteY5" fmla="*/ 1150426 h 1150426"/>
                <a:gd name="connsiteX6" fmla="*/ 210004 w 586669"/>
                <a:gd name="connsiteY6" fmla="*/ 1150426 h 1150426"/>
                <a:gd name="connsiteX7" fmla="*/ 61510 w 586669"/>
                <a:gd name="connsiteY7" fmla="*/ 1088917 h 1150426"/>
                <a:gd name="connsiteX8" fmla="*/ 34675 w 586669"/>
                <a:gd name="connsiteY8" fmla="*/ 1049116 h 1150426"/>
                <a:gd name="connsiteX9" fmla="*/ 34674 w 586669"/>
                <a:gd name="connsiteY9" fmla="*/ 1049114 h 1150426"/>
                <a:gd name="connsiteX10" fmla="*/ 16504 w 586669"/>
                <a:gd name="connsiteY10" fmla="*/ 1022165 h 1150426"/>
                <a:gd name="connsiteX11" fmla="*/ 1 w 586669"/>
                <a:gd name="connsiteY11" fmla="*/ 940422 h 1150426"/>
                <a:gd name="connsiteX12" fmla="*/ 0 w 586669"/>
                <a:gd name="connsiteY12" fmla="*/ 100430 h 1150426"/>
                <a:gd name="connsiteX13" fmla="*/ 16503 w 586669"/>
                <a:gd name="connsiteY13" fmla="*/ 18687 h 11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669" h="1150426">
                  <a:moveTo>
                    <a:pt x="26646" y="0"/>
                  </a:moveTo>
                  <a:lnTo>
                    <a:pt x="13627" y="34869"/>
                  </a:lnTo>
                  <a:cubicBezTo>
                    <a:pt x="-284" y="86782"/>
                    <a:pt x="5610" y="144003"/>
                    <a:pt x="34606" y="194224"/>
                  </a:cubicBezTo>
                  <a:lnTo>
                    <a:pt x="222939" y="520426"/>
                  </a:lnTo>
                  <a:lnTo>
                    <a:pt x="222939" y="520426"/>
                  </a:lnTo>
                  <a:lnTo>
                    <a:pt x="586669" y="1150426"/>
                  </a:lnTo>
                  <a:lnTo>
                    <a:pt x="210004" y="1150426"/>
                  </a:lnTo>
                  <a:cubicBezTo>
                    <a:pt x="152013" y="1150426"/>
                    <a:pt x="99512" y="1126920"/>
                    <a:pt x="61510" y="1088917"/>
                  </a:cubicBezTo>
                  <a:lnTo>
                    <a:pt x="34675" y="1049116"/>
                  </a:lnTo>
                  <a:lnTo>
                    <a:pt x="34674" y="1049114"/>
                  </a:lnTo>
                  <a:lnTo>
                    <a:pt x="16504" y="1022165"/>
                  </a:lnTo>
                  <a:cubicBezTo>
                    <a:pt x="5877" y="997040"/>
                    <a:pt x="1" y="969418"/>
                    <a:pt x="1" y="940422"/>
                  </a:cubicBezTo>
                  <a:lnTo>
                    <a:pt x="0" y="100430"/>
                  </a:lnTo>
                  <a:cubicBezTo>
                    <a:pt x="0" y="71435"/>
                    <a:pt x="5877" y="43812"/>
                    <a:pt x="16503" y="18687"/>
                  </a:cubicBezTo>
                  <a:close/>
                </a:path>
              </a:pathLst>
            </a:custGeom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5" name="Freihandform: Form 34">
              <a:extLst>
                <a:ext uri="{FF2B5EF4-FFF2-40B4-BE49-F238E27FC236}">
                  <a16:creationId xmlns:a16="http://schemas.microsoft.com/office/drawing/2014/main" id="{85E3D7DA-C59E-7783-E5F6-B94D84788C50}"/>
                </a:ext>
              </a:extLst>
            </p:cNvPr>
            <p:cNvSpPr/>
            <p:nvPr/>
          </p:nvSpPr>
          <p:spPr>
            <a:xfrm rot="3600000">
              <a:off x="6281226" y="2358224"/>
              <a:ext cx="1279454" cy="530953"/>
            </a:xfrm>
            <a:custGeom>
              <a:avLst/>
              <a:gdLst>
                <a:gd name="connsiteX0" fmla="*/ 363730 w 1279454"/>
                <a:gd name="connsiteY0" fmla="*/ 2261 h 530953"/>
                <a:gd name="connsiteX1" fmla="*/ 396161 w 1279454"/>
                <a:gd name="connsiteY1" fmla="*/ 0 h 530953"/>
                <a:gd name="connsiteX2" fmla="*/ 475204 w 1279454"/>
                <a:gd name="connsiteY2" fmla="*/ 26579 h 530953"/>
                <a:gd name="connsiteX3" fmla="*/ 1202658 w 1279454"/>
                <a:gd name="connsiteY3" fmla="*/ 446575 h 530953"/>
                <a:gd name="connsiteX4" fmla="*/ 1265198 w 1279454"/>
                <a:gd name="connsiteY4" fmla="*/ 501739 h 530953"/>
                <a:gd name="connsiteX5" fmla="*/ 1279454 w 1279454"/>
                <a:gd name="connsiteY5" fmla="*/ 530953 h 530953"/>
                <a:gd name="connsiteX6" fmla="*/ 1252623 w 1279454"/>
                <a:gd name="connsiteY6" fmla="*/ 491156 h 530953"/>
                <a:gd name="connsiteX7" fmla="*/ 1104127 w 1279454"/>
                <a:gd name="connsiteY7" fmla="*/ 429648 h 530953"/>
                <a:gd name="connsiteX8" fmla="*/ 727462 w 1279454"/>
                <a:gd name="connsiteY8" fmla="*/ 429648 h 530953"/>
                <a:gd name="connsiteX9" fmla="*/ 539129 w 1279454"/>
                <a:gd name="connsiteY9" fmla="*/ 103446 h 530953"/>
                <a:gd name="connsiteX10" fmla="*/ 411614 w 1279454"/>
                <a:gd name="connsiteY10" fmla="*/ 5600 h 530953"/>
                <a:gd name="connsiteX11" fmla="*/ 0 w 1279454"/>
                <a:gd name="connsiteY11" fmla="*/ 429649 h 530953"/>
                <a:gd name="connsiteX12" fmla="*/ 188333 w 1279454"/>
                <a:gd name="connsiteY12" fmla="*/ 103447 h 530953"/>
                <a:gd name="connsiteX13" fmla="*/ 315849 w 1279454"/>
                <a:gd name="connsiteY13" fmla="*/ 5601 h 530953"/>
                <a:gd name="connsiteX14" fmla="*/ 363730 w 1279454"/>
                <a:gd name="connsiteY14" fmla="*/ 2262 h 530953"/>
                <a:gd name="connsiteX15" fmla="*/ 411614 w 1279454"/>
                <a:gd name="connsiteY15" fmla="*/ 5601 h 530953"/>
                <a:gd name="connsiteX16" fmla="*/ 539129 w 1279454"/>
                <a:gd name="connsiteY16" fmla="*/ 103447 h 530953"/>
                <a:gd name="connsiteX17" fmla="*/ 727462 w 1279454"/>
                <a:gd name="connsiteY17" fmla="*/ 429649 h 530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79454" h="530953">
                  <a:moveTo>
                    <a:pt x="363730" y="2261"/>
                  </a:moveTo>
                  <a:lnTo>
                    <a:pt x="396161" y="0"/>
                  </a:lnTo>
                  <a:cubicBezTo>
                    <a:pt x="423232" y="3359"/>
                    <a:pt x="450093" y="12082"/>
                    <a:pt x="475204" y="26579"/>
                  </a:cubicBezTo>
                  <a:lnTo>
                    <a:pt x="1202658" y="446575"/>
                  </a:lnTo>
                  <a:cubicBezTo>
                    <a:pt x="1227769" y="461073"/>
                    <a:pt x="1248753" y="479974"/>
                    <a:pt x="1265198" y="501739"/>
                  </a:cubicBezTo>
                  <a:lnTo>
                    <a:pt x="1279454" y="530953"/>
                  </a:lnTo>
                  <a:lnTo>
                    <a:pt x="1252623" y="491156"/>
                  </a:lnTo>
                  <a:cubicBezTo>
                    <a:pt x="1214619" y="453153"/>
                    <a:pt x="1162118" y="429648"/>
                    <a:pt x="1104127" y="429648"/>
                  </a:cubicBezTo>
                  <a:lnTo>
                    <a:pt x="727462" y="429648"/>
                  </a:lnTo>
                  <a:lnTo>
                    <a:pt x="539129" y="103446"/>
                  </a:lnTo>
                  <a:cubicBezTo>
                    <a:pt x="510133" y="53225"/>
                    <a:pt x="463527" y="19510"/>
                    <a:pt x="411614" y="5600"/>
                  </a:cubicBezTo>
                  <a:close/>
                  <a:moveTo>
                    <a:pt x="0" y="429649"/>
                  </a:moveTo>
                  <a:lnTo>
                    <a:pt x="188333" y="103447"/>
                  </a:lnTo>
                  <a:cubicBezTo>
                    <a:pt x="217328" y="53226"/>
                    <a:pt x="263935" y="19511"/>
                    <a:pt x="315849" y="5601"/>
                  </a:cubicBezTo>
                  <a:lnTo>
                    <a:pt x="363730" y="2262"/>
                  </a:lnTo>
                  <a:lnTo>
                    <a:pt x="411614" y="5601"/>
                  </a:lnTo>
                  <a:cubicBezTo>
                    <a:pt x="463527" y="19511"/>
                    <a:pt x="510133" y="53226"/>
                    <a:pt x="539129" y="103447"/>
                  </a:cubicBezTo>
                  <a:lnTo>
                    <a:pt x="727462" y="429649"/>
                  </a:lnTo>
                  <a:close/>
                </a:path>
              </a:pathLst>
            </a:custGeom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6" name="Freihandform: Form 35">
              <a:extLst>
                <a:ext uri="{FF2B5EF4-FFF2-40B4-BE49-F238E27FC236}">
                  <a16:creationId xmlns:a16="http://schemas.microsoft.com/office/drawing/2014/main" id="{95396FBB-01A1-C496-C89D-BC9EABCB21A2}"/>
                </a:ext>
              </a:extLst>
            </p:cNvPr>
            <p:cNvSpPr/>
            <p:nvPr/>
          </p:nvSpPr>
          <p:spPr>
            <a:xfrm rot="3600000">
              <a:off x="5400349" y="2925603"/>
              <a:ext cx="943964" cy="1059649"/>
            </a:xfrm>
            <a:custGeom>
              <a:avLst/>
              <a:gdLst>
                <a:gd name="connsiteX0" fmla="*/ 727461 w 943964"/>
                <a:gd name="connsiteY0" fmla="*/ 0 h 1059649"/>
                <a:gd name="connsiteX1" fmla="*/ 915794 w 943964"/>
                <a:gd name="connsiteY1" fmla="*/ 326202 h 1059649"/>
                <a:gd name="connsiteX2" fmla="*/ 936773 w 943964"/>
                <a:gd name="connsiteY2" fmla="*/ 485557 h 1059649"/>
                <a:gd name="connsiteX3" fmla="*/ 923754 w 943964"/>
                <a:gd name="connsiteY3" fmla="*/ 520425 h 1059649"/>
                <a:gd name="connsiteX4" fmla="*/ 918421 w 943964"/>
                <a:gd name="connsiteY4" fmla="*/ 530250 h 1059649"/>
                <a:gd name="connsiteX5" fmla="*/ 912579 w 943964"/>
                <a:gd name="connsiteY5" fmla="*/ 539781 h 1059649"/>
                <a:gd name="connsiteX6" fmla="*/ 888891 w 943964"/>
                <a:gd name="connsiteY6" fmla="*/ 568491 h 1059649"/>
                <a:gd name="connsiteX7" fmla="*/ 740396 w 943964"/>
                <a:gd name="connsiteY7" fmla="*/ 630000 h 1059649"/>
                <a:gd name="connsiteX8" fmla="*/ 363731 w 943964"/>
                <a:gd name="connsiteY8" fmla="*/ 630000 h 1059649"/>
                <a:gd name="connsiteX9" fmla="*/ 0 w 943964"/>
                <a:gd name="connsiteY9" fmla="*/ 1057389 h 1059649"/>
                <a:gd name="connsiteX10" fmla="*/ 47881 w 943964"/>
                <a:gd name="connsiteY10" fmla="*/ 1054049 h 1059649"/>
                <a:gd name="connsiteX11" fmla="*/ 175397 w 943964"/>
                <a:gd name="connsiteY11" fmla="*/ 956204 h 1059649"/>
                <a:gd name="connsiteX12" fmla="*/ 363730 w 943964"/>
                <a:gd name="connsiteY12" fmla="*/ 630002 h 1059649"/>
                <a:gd name="connsiteX13" fmla="*/ 740395 w 943964"/>
                <a:gd name="connsiteY13" fmla="*/ 630002 h 1059649"/>
                <a:gd name="connsiteX14" fmla="*/ 888890 w 943964"/>
                <a:gd name="connsiteY14" fmla="*/ 568492 h 1059649"/>
                <a:gd name="connsiteX15" fmla="*/ 912578 w 943964"/>
                <a:gd name="connsiteY15" fmla="*/ 539782 h 1059649"/>
                <a:gd name="connsiteX16" fmla="*/ 901466 w 943964"/>
                <a:gd name="connsiteY16" fmla="*/ 557911 h 1059649"/>
                <a:gd name="connsiteX17" fmla="*/ 838926 w 943964"/>
                <a:gd name="connsiteY17" fmla="*/ 613074 h 1059649"/>
                <a:gd name="connsiteX18" fmla="*/ 111472 w 943964"/>
                <a:gd name="connsiteY18" fmla="*/ 1033071 h 1059649"/>
                <a:gd name="connsiteX19" fmla="*/ 32429 w 943964"/>
                <a:gd name="connsiteY19" fmla="*/ 1059649 h 1059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43964" h="1059649">
                  <a:moveTo>
                    <a:pt x="727461" y="0"/>
                  </a:moveTo>
                  <a:lnTo>
                    <a:pt x="915794" y="326202"/>
                  </a:lnTo>
                  <a:cubicBezTo>
                    <a:pt x="944790" y="376423"/>
                    <a:pt x="950684" y="433643"/>
                    <a:pt x="936773" y="485557"/>
                  </a:cubicBezTo>
                  <a:lnTo>
                    <a:pt x="923754" y="520425"/>
                  </a:lnTo>
                  <a:lnTo>
                    <a:pt x="918421" y="530250"/>
                  </a:lnTo>
                  <a:lnTo>
                    <a:pt x="912579" y="539781"/>
                  </a:lnTo>
                  <a:lnTo>
                    <a:pt x="888891" y="568491"/>
                  </a:lnTo>
                  <a:cubicBezTo>
                    <a:pt x="850888" y="606494"/>
                    <a:pt x="798387" y="630000"/>
                    <a:pt x="740396" y="630000"/>
                  </a:cubicBezTo>
                  <a:lnTo>
                    <a:pt x="363731" y="630000"/>
                  </a:lnTo>
                  <a:close/>
                  <a:moveTo>
                    <a:pt x="0" y="1057389"/>
                  </a:moveTo>
                  <a:lnTo>
                    <a:pt x="47881" y="1054049"/>
                  </a:lnTo>
                  <a:cubicBezTo>
                    <a:pt x="99795" y="1040139"/>
                    <a:pt x="146402" y="1006424"/>
                    <a:pt x="175397" y="956204"/>
                  </a:cubicBezTo>
                  <a:lnTo>
                    <a:pt x="363730" y="630002"/>
                  </a:lnTo>
                  <a:lnTo>
                    <a:pt x="740395" y="630002"/>
                  </a:lnTo>
                  <a:cubicBezTo>
                    <a:pt x="798386" y="630002"/>
                    <a:pt x="850887" y="606495"/>
                    <a:pt x="888890" y="568492"/>
                  </a:cubicBezTo>
                  <a:lnTo>
                    <a:pt x="912578" y="539782"/>
                  </a:lnTo>
                  <a:lnTo>
                    <a:pt x="901466" y="557911"/>
                  </a:lnTo>
                  <a:cubicBezTo>
                    <a:pt x="885021" y="579676"/>
                    <a:pt x="864037" y="598576"/>
                    <a:pt x="838926" y="613074"/>
                  </a:cubicBezTo>
                  <a:lnTo>
                    <a:pt x="111472" y="1033071"/>
                  </a:lnTo>
                  <a:cubicBezTo>
                    <a:pt x="86361" y="1047568"/>
                    <a:pt x="59501" y="1056290"/>
                    <a:pt x="32429" y="1059649"/>
                  </a:cubicBezTo>
                  <a:close/>
                </a:path>
              </a:pathLst>
            </a:custGeom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 dirty="0"/>
            </a:p>
          </p:txBody>
        </p:sp>
        <p:sp>
          <p:nvSpPr>
            <p:cNvPr id="30" name="Freihandform: Form 29">
              <a:extLst>
                <a:ext uri="{FF2B5EF4-FFF2-40B4-BE49-F238E27FC236}">
                  <a16:creationId xmlns:a16="http://schemas.microsoft.com/office/drawing/2014/main" id="{245795EB-0982-DB18-E787-967C7403C4FD}"/>
                </a:ext>
              </a:extLst>
            </p:cNvPr>
            <p:cNvSpPr/>
            <p:nvPr/>
          </p:nvSpPr>
          <p:spPr>
            <a:xfrm rot="3600000">
              <a:off x="4629686" y="2674351"/>
              <a:ext cx="1279456" cy="530958"/>
            </a:xfrm>
            <a:custGeom>
              <a:avLst/>
              <a:gdLst>
                <a:gd name="connsiteX0" fmla="*/ 0 w 1279456"/>
                <a:gd name="connsiteY0" fmla="*/ 0 h 530958"/>
                <a:gd name="connsiteX1" fmla="*/ 26835 w 1279456"/>
                <a:gd name="connsiteY1" fmla="*/ 39801 h 530958"/>
                <a:gd name="connsiteX2" fmla="*/ 175329 w 1279456"/>
                <a:gd name="connsiteY2" fmla="*/ 101310 h 530958"/>
                <a:gd name="connsiteX3" fmla="*/ 551994 w 1279456"/>
                <a:gd name="connsiteY3" fmla="*/ 101310 h 530958"/>
                <a:gd name="connsiteX4" fmla="*/ 551995 w 1279456"/>
                <a:gd name="connsiteY4" fmla="*/ 101312 h 530958"/>
                <a:gd name="connsiteX5" fmla="*/ 1279456 w 1279456"/>
                <a:gd name="connsiteY5" fmla="*/ 101312 h 530958"/>
                <a:gd name="connsiteX6" fmla="*/ 1091123 w 1279456"/>
                <a:gd name="connsiteY6" fmla="*/ 427514 h 530958"/>
                <a:gd name="connsiteX7" fmla="*/ 963607 w 1279456"/>
                <a:gd name="connsiteY7" fmla="*/ 525360 h 530958"/>
                <a:gd name="connsiteX8" fmla="*/ 915726 w 1279456"/>
                <a:gd name="connsiteY8" fmla="*/ 528699 h 530958"/>
                <a:gd name="connsiteX9" fmla="*/ 915713 w 1279456"/>
                <a:gd name="connsiteY9" fmla="*/ 528698 h 530958"/>
                <a:gd name="connsiteX10" fmla="*/ 883295 w 1279456"/>
                <a:gd name="connsiteY10" fmla="*/ 530958 h 530958"/>
                <a:gd name="connsiteX11" fmla="*/ 804252 w 1279456"/>
                <a:gd name="connsiteY11" fmla="*/ 504379 h 530958"/>
                <a:gd name="connsiteX12" fmla="*/ 76798 w 1279456"/>
                <a:gd name="connsiteY12" fmla="*/ 84383 h 530958"/>
                <a:gd name="connsiteX13" fmla="*/ 14258 w 1279456"/>
                <a:gd name="connsiteY13" fmla="*/ 29219 h 530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79456" h="530958">
                  <a:moveTo>
                    <a:pt x="0" y="0"/>
                  </a:moveTo>
                  <a:lnTo>
                    <a:pt x="26835" y="39801"/>
                  </a:lnTo>
                  <a:cubicBezTo>
                    <a:pt x="64837" y="77804"/>
                    <a:pt x="117338" y="101310"/>
                    <a:pt x="175329" y="101310"/>
                  </a:cubicBezTo>
                  <a:lnTo>
                    <a:pt x="551994" y="101310"/>
                  </a:lnTo>
                  <a:lnTo>
                    <a:pt x="551995" y="101312"/>
                  </a:lnTo>
                  <a:lnTo>
                    <a:pt x="1279456" y="101312"/>
                  </a:lnTo>
                  <a:lnTo>
                    <a:pt x="1091123" y="427514"/>
                  </a:lnTo>
                  <a:cubicBezTo>
                    <a:pt x="1062128" y="477735"/>
                    <a:pt x="1015521" y="511450"/>
                    <a:pt x="963607" y="525360"/>
                  </a:cubicBezTo>
                  <a:lnTo>
                    <a:pt x="915726" y="528699"/>
                  </a:lnTo>
                  <a:lnTo>
                    <a:pt x="915713" y="528698"/>
                  </a:lnTo>
                  <a:lnTo>
                    <a:pt x="883295" y="530958"/>
                  </a:lnTo>
                  <a:cubicBezTo>
                    <a:pt x="856224" y="527599"/>
                    <a:pt x="829363" y="518876"/>
                    <a:pt x="804252" y="504379"/>
                  </a:cubicBezTo>
                  <a:lnTo>
                    <a:pt x="76798" y="84383"/>
                  </a:lnTo>
                  <a:cubicBezTo>
                    <a:pt x="51687" y="69885"/>
                    <a:pt x="30703" y="50984"/>
                    <a:pt x="14258" y="29219"/>
                  </a:cubicBezTo>
                  <a:close/>
                </a:path>
              </a:pathLst>
            </a:custGeom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sp>
          <p:nvSpPr>
            <p:cNvPr id="33" name="Freihandform: Form 32">
              <a:extLst>
                <a:ext uri="{FF2B5EF4-FFF2-40B4-BE49-F238E27FC236}">
                  <a16:creationId xmlns:a16="http://schemas.microsoft.com/office/drawing/2014/main" id="{E79E67DE-4C73-6D46-F27A-EED40955B779}"/>
                </a:ext>
              </a:extLst>
            </p:cNvPr>
            <p:cNvSpPr/>
            <p:nvPr/>
          </p:nvSpPr>
          <p:spPr>
            <a:xfrm rot="3600000">
              <a:off x="6177830" y="2748195"/>
              <a:ext cx="586669" cy="1150426"/>
            </a:xfrm>
            <a:custGeom>
              <a:avLst/>
              <a:gdLst>
                <a:gd name="connsiteX0" fmla="*/ 0 w 586669"/>
                <a:gd name="connsiteY0" fmla="*/ 0 h 1150426"/>
                <a:gd name="connsiteX1" fmla="*/ 376665 w 586669"/>
                <a:gd name="connsiteY1" fmla="*/ 0 h 1150426"/>
                <a:gd name="connsiteX2" fmla="*/ 525161 w 586669"/>
                <a:gd name="connsiteY2" fmla="*/ 61508 h 1150426"/>
                <a:gd name="connsiteX3" fmla="*/ 551992 w 586669"/>
                <a:gd name="connsiteY3" fmla="*/ 101306 h 1150426"/>
                <a:gd name="connsiteX4" fmla="*/ 551994 w 586669"/>
                <a:gd name="connsiteY4" fmla="*/ 101309 h 1150426"/>
                <a:gd name="connsiteX5" fmla="*/ 570166 w 586669"/>
                <a:gd name="connsiteY5" fmla="*/ 128262 h 1150426"/>
                <a:gd name="connsiteX6" fmla="*/ 586669 w 586669"/>
                <a:gd name="connsiteY6" fmla="*/ 210005 h 1150426"/>
                <a:gd name="connsiteX7" fmla="*/ 586669 w 586669"/>
                <a:gd name="connsiteY7" fmla="*/ 1049997 h 1150426"/>
                <a:gd name="connsiteX8" fmla="*/ 570166 w 586669"/>
                <a:gd name="connsiteY8" fmla="*/ 1131740 h 1150426"/>
                <a:gd name="connsiteX9" fmla="*/ 560023 w 586669"/>
                <a:gd name="connsiteY9" fmla="*/ 1150426 h 1150426"/>
                <a:gd name="connsiteX10" fmla="*/ 573042 w 586669"/>
                <a:gd name="connsiteY10" fmla="*/ 1115558 h 1150426"/>
                <a:gd name="connsiteX11" fmla="*/ 552063 w 586669"/>
                <a:gd name="connsiteY11" fmla="*/ 956203 h 1150426"/>
                <a:gd name="connsiteX12" fmla="*/ 363730 w 586669"/>
                <a:gd name="connsiteY12" fmla="*/ 630001 h 1150426"/>
                <a:gd name="connsiteX13" fmla="*/ 363730 w 586669"/>
                <a:gd name="connsiteY13" fmla="*/ 630001 h 1150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86669" h="1150426">
                  <a:moveTo>
                    <a:pt x="0" y="0"/>
                  </a:moveTo>
                  <a:lnTo>
                    <a:pt x="376665" y="0"/>
                  </a:lnTo>
                  <a:cubicBezTo>
                    <a:pt x="434657" y="0"/>
                    <a:pt x="487157" y="23505"/>
                    <a:pt x="525161" y="61508"/>
                  </a:cubicBezTo>
                  <a:lnTo>
                    <a:pt x="551992" y="101306"/>
                  </a:lnTo>
                  <a:lnTo>
                    <a:pt x="551994" y="101309"/>
                  </a:lnTo>
                  <a:lnTo>
                    <a:pt x="570166" y="128262"/>
                  </a:lnTo>
                  <a:cubicBezTo>
                    <a:pt x="580793" y="153387"/>
                    <a:pt x="586669" y="181010"/>
                    <a:pt x="586669" y="210005"/>
                  </a:cubicBezTo>
                  <a:lnTo>
                    <a:pt x="586669" y="1049997"/>
                  </a:lnTo>
                  <a:cubicBezTo>
                    <a:pt x="586669" y="1078993"/>
                    <a:pt x="580793" y="1106615"/>
                    <a:pt x="570166" y="1131740"/>
                  </a:cubicBezTo>
                  <a:lnTo>
                    <a:pt x="560023" y="1150426"/>
                  </a:lnTo>
                  <a:lnTo>
                    <a:pt x="573042" y="1115558"/>
                  </a:lnTo>
                  <a:cubicBezTo>
                    <a:pt x="586953" y="1063644"/>
                    <a:pt x="581059" y="1006424"/>
                    <a:pt x="552063" y="956203"/>
                  </a:cubicBezTo>
                  <a:lnTo>
                    <a:pt x="363730" y="630001"/>
                  </a:lnTo>
                  <a:lnTo>
                    <a:pt x="363730" y="630001"/>
                  </a:lnTo>
                  <a:close/>
                </a:path>
              </a:pathLst>
            </a:custGeom>
            <a:ln>
              <a:noFill/>
            </a:ln>
            <a:effectLst>
              <a:innerShdw blurRad="63500" dist="50800" dir="81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de-DE"/>
            </a:p>
          </p:txBody>
        </p:sp>
        <p:pic>
          <p:nvPicPr>
            <p:cNvPr id="68" name="Grafik 67" descr="Kranich">
              <a:extLst>
                <a:ext uri="{FF2B5EF4-FFF2-40B4-BE49-F238E27FC236}">
                  <a16:creationId xmlns:a16="http://schemas.microsoft.com/office/drawing/2014/main" id="{01DE1AE3-D5FD-2438-8A08-F852D5AE1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75972" y="3045269"/>
              <a:ext cx="331200" cy="331200"/>
            </a:xfrm>
            <a:prstGeom prst="rect">
              <a:avLst/>
            </a:prstGeom>
          </p:spPr>
        </p:pic>
        <p:pic>
          <p:nvPicPr>
            <p:cNvPr id="70" name="Grafik 69" descr="Bus">
              <a:extLst>
                <a:ext uri="{FF2B5EF4-FFF2-40B4-BE49-F238E27FC236}">
                  <a16:creationId xmlns:a16="http://schemas.microsoft.com/office/drawing/2014/main" id="{AA7EEDEC-E39A-A9C3-B113-6C5C1EA4C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203692" y="3045803"/>
              <a:ext cx="331200" cy="331200"/>
            </a:xfrm>
            <a:prstGeom prst="rect">
              <a:avLst/>
            </a:prstGeom>
          </p:spPr>
        </p:pic>
        <p:pic>
          <p:nvPicPr>
            <p:cNvPr id="72" name="Grafik 71" descr="Bauarbeiter">
              <a:extLst>
                <a:ext uri="{FF2B5EF4-FFF2-40B4-BE49-F238E27FC236}">
                  <a16:creationId xmlns:a16="http://schemas.microsoft.com/office/drawing/2014/main" id="{CF7FD699-DBB3-FD8C-74AD-A108D5C3C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25405" y="1769326"/>
              <a:ext cx="331200" cy="331200"/>
            </a:xfrm>
            <a:prstGeom prst="rect">
              <a:avLst/>
            </a:prstGeom>
          </p:spPr>
        </p:pic>
        <p:pic>
          <p:nvPicPr>
            <p:cNvPr id="76" name="Grafik 75" descr="Ampel">
              <a:extLst>
                <a:ext uri="{FF2B5EF4-FFF2-40B4-BE49-F238E27FC236}">
                  <a16:creationId xmlns:a16="http://schemas.microsoft.com/office/drawing/2014/main" id="{4D69A666-D066-AA81-DACF-567CBBC07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203692" y="2202396"/>
              <a:ext cx="331200" cy="331200"/>
            </a:xfrm>
            <a:prstGeom prst="rect">
              <a:avLst/>
            </a:prstGeom>
          </p:spPr>
        </p:pic>
        <p:sp>
          <p:nvSpPr>
            <p:cNvPr id="77" name="Textfeld 76">
              <a:extLst>
                <a:ext uri="{FF2B5EF4-FFF2-40B4-BE49-F238E27FC236}">
                  <a16:creationId xmlns:a16="http://schemas.microsoft.com/office/drawing/2014/main" id="{38CEF6E8-107E-F4A2-9F34-39B4B8838C64}"/>
                </a:ext>
              </a:extLst>
            </p:cNvPr>
            <p:cNvSpPr txBox="1"/>
            <p:nvPr/>
          </p:nvSpPr>
          <p:spPr>
            <a:xfrm>
              <a:off x="5490697" y="2151200"/>
              <a:ext cx="1169703" cy="1298416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0000" dirty="0">
                  <a:solidFill>
                    <a:srgbClr val="4472C4"/>
                  </a:solidFill>
                  <a:effectLst>
                    <a:glow rad="63500">
                      <a:schemeClr val="accent1">
                        <a:satMod val="175000"/>
                        <a:alpha val="40000"/>
                      </a:schemeClr>
                    </a:glow>
                    <a:innerShdw blurRad="114300">
                      <a:prstClr val="black"/>
                    </a:innerShdw>
                  </a:effectLst>
                  <a:latin typeface="Agency FB" panose="020B0503020202020204" pitchFamily="34" charset="0"/>
                </a:rPr>
                <a:t>SW</a:t>
              </a:r>
            </a:p>
          </p:txBody>
        </p:sp>
        <p:pic>
          <p:nvPicPr>
            <p:cNvPr id="81" name="Grafik 80" descr="Blitzschlag">
              <a:extLst>
                <a:ext uri="{FF2B5EF4-FFF2-40B4-BE49-F238E27FC236}">
                  <a16:creationId xmlns:a16="http://schemas.microsoft.com/office/drawing/2014/main" id="{38C5264C-6E69-85B2-B16F-3385BB0B9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013200" y="3624575"/>
              <a:ext cx="165600" cy="165600"/>
            </a:xfrm>
            <a:prstGeom prst="rect">
              <a:avLst/>
            </a:prstGeom>
          </p:spPr>
        </p:pic>
        <p:pic>
          <p:nvPicPr>
            <p:cNvPr id="83" name="Grafik 82" descr="Schneeflocke">
              <a:extLst>
                <a:ext uri="{FF2B5EF4-FFF2-40B4-BE49-F238E27FC236}">
                  <a16:creationId xmlns:a16="http://schemas.microsoft.com/office/drawing/2014/main" id="{CC4199CC-5C40-8D75-CBC5-FB00499D48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091005" y="3462938"/>
              <a:ext cx="165600" cy="165600"/>
            </a:xfrm>
            <a:prstGeom prst="rect">
              <a:avLst/>
            </a:prstGeom>
          </p:spPr>
        </p:pic>
        <p:pic>
          <p:nvPicPr>
            <p:cNvPr id="85" name="Grafik 84" descr="Wasser">
              <a:extLst>
                <a:ext uri="{FF2B5EF4-FFF2-40B4-BE49-F238E27FC236}">
                  <a16:creationId xmlns:a16="http://schemas.microsoft.com/office/drawing/2014/main" id="{F30DA605-E2B6-789A-3570-AECD9029CB9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925405" y="3465208"/>
              <a:ext cx="165600" cy="165600"/>
            </a:xfrm>
            <a:prstGeom prst="rect">
              <a:avLst/>
            </a:prstGeom>
          </p:spPr>
        </p:pic>
        <p:pic>
          <p:nvPicPr>
            <p:cNvPr id="87" name="Grafik 86" descr="Verkehrsleitkegel">
              <a:extLst>
                <a:ext uri="{FF2B5EF4-FFF2-40B4-BE49-F238E27FC236}">
                  <a16:creationId xmlns:a16="http://schemas.microsoft.com/office/drawing/2014/main" id="{E1B7FA5B-98C5-2145-E271-F5EF37DE1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675972" y="2199318"/>
              <a:ext cx="331200" cy="33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187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Agency FB</vt:lpstr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Jan-Niklas Hohlstamm</dc:creator>
  <cp:lastModifiedBy>Jan-Niklas Hohlstamm</cp:lastModifiedBy>
  <cp:revision>2</cp:revision>
  <dcterms:created xsi:type="dcterms:W3CDTF">2025-03-09T18:44:08Z</dcterms:created>
  <dcterms:modified xsi:type="dcterms:W3CDTF">2025-03-09T19:15:48Z</dcterms:modified>
</cp:coreProperties>
</file>