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526" y="-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680B-4929-4F91-BD25-5D4E5A0FB423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1CE-267E-4615-BC39-51E5A794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69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680B-4929-4F91-BD25-5D4E5A0FB423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1CE-267E-4615-BC39-51E5A794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0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680B-4929-4F91-BD25-5D4E5A0FB423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1CE-267E-4615-BC39-51E5A794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35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680B-4929-4F91-BD25-5D4E5A0FB423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1CE-267E-4615-BC39-51E5A794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16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680B-4929-4F91-BD25-5D4E5A0FB423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1CE-267E-4615-BC39-51E5A794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78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680B-4929-4F91-BD25-5D4E5A0FB423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1CE-267E-4615-BC39-51E5A794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45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680B-4929-4F91-BD25-5D4E5A0FB423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1CE-267E-4615-BC39-51E5A794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40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680B-4929-4F91-BD25-5D4E5A0FB423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1CE-267E-4615-BC39-51E5A794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33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680B-4929-4F91-BD25-5D4E5A0FB423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1CE-267E-4615-BC39-51E5A794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5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680B-4929-4F91-BD25-5D4E5A0FB423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1CE-267E-4615-BC39-51E5A794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3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680B-4929-4F91-BD25-5D4E5A0FB423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1CE-267E-4615-BC39-51E5A794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83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680B-4929-4F91-BD25-5D4E5A0FB423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51CE-267E-4615-BC39-51E5A794E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4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276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325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novo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52" y="22429"/>
            <a:ext cx="9190652" cy="516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2676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novo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68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Экран (16:9)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3</cp:revision>
  <dcterms:created xsi:type="dcterms:W3CDTF">2020-05-25T05:32:29Z</dcterms:created>
  <dcterms:modified xsi:type="dcterms:W3CDTF">2020-05-25T09:00:05Z</dcterms:modified>
</cp:coreProperties>
</file>