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8" r:id="rId4"/>
    <p:sldId id="259" r:id="rId5"/>
    <p:sldId id="269" r:id="rId6"/>
    <p:sldId id="270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E088B7-538D-4721-958A-7F452AE347F6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07A785B-F100-4FA3-BA8B-D888108EE8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Vampire</a:t>
            </a:r>
            <a:r>
              <a:rPr lang="ru-RU" dirty="0" smtClean="0"/>
              <a:t>»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476672"/>
            <a:ext cx="12961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Цель:</a:t>
            </a:r>
            <a:endParaRPr lang="ru-RU" sz="3200" b="1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080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Написать простой рогалик с отличительными особенностями этого жанра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980728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Описание идеи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 smtClean="0"/>
              <a:t>Я создал персонажа, который передвигается по карте, </a:t>
            </a:r>
            <a:r>
              <a:rPr lang="ru-RU" sz="2400" dirty="0" err="1" smtClean="0"/>
              <a:t>рандомно</a:t>
            </a:r>
            <a:r>
              <a:rPr lang="ru-RU" sz="2400" dirty="0" smtClean="0"/>
              <a:t> появляются </a:t>
            </a:r>
            <a:r>
              <a:rPr lang="ru-RU" sz="2400" dirty="0" err="1" smtClean="0"/>
              <a:t>мобы</a:t>
            </a:r>
            <a:r>
              <a:rPr lang="ru-RU" sz="2400" dirty="0" smtClean="0"/>
              <a:t>, которые идут к нему и при прикосновении наносят урон, у самого игрока есть кнут которым он защищается. Нужно продержаться 10 минут и ты победил!!!</a:t>
            </a:r>
          </a:p>
          <a:p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8864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Так выглядит моя карта игры</a:t>
            </a:r>
            <a:r>
              <a:rPr lang="en-US" b="1" dirty="0" smtClean="0"/>
              <a:t>,</a:t>
            </a:r>
            <a:r>
              <a:rPr lang="ru-RU" b="1" dirty="0" smtClean="0"/>
              <a:t> которую я создал в </a:t>
            </a:r>
            <a:r>
              <a:rPr lang="en-US" b="1" dirty="0" smtClean="0"/>
              <a:t>Tiled</a:t>
            </a:r>
            <a:endParaRPr lang="ru-RU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Вот как хранится информация о объектах столкновения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err="1" smtClean="0"/>
              <a:t>csv</a:t>
            </a:r>
            <a:r>
              <a:rPr lang="en-US" b="1" dirty="0" smtClean="0"/>
              <a:t> </a:t>
            </a:r>
            <a:r>
              <a:rPr lang="ru-RU" b="1" dirty="0" smtClean="0"/>
              <a:t>файле: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561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Основная функция</a:t>
            </a:r>
            <a:r>
              <a:rPr lang="en-US" b="1" dirty="0" smtClean="0"/>
              <a:t>,</a:t>
            </a:r>
            <a:r>
              <a:rPr lang="ru-RU" b="1" dirty="0" smtClean="0"/>
              <a:t> которая создает </a:t>
            </a:r>
            <a:r>
              <a:rPr lang="en-US" b="1" dirty="0" smtClean="0"/>
              <a:t>surface </a:t>
            </a:r>
            <a:r>
              <a:rPr lang="ru-RU" b="1" dirty="0" smtClean="0"/>
              <a:t>объекты: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en-US" b="1" dirty="0" err="1" smtClean="0"/>
              <a:t>Import_folder</a:t>
            </a:r>
            <a:r>
              <a:rPr lang="en-US" b="1" dirty="0" smtClean="0"/>
              <a:t>(path)</a:t>
            </a:r>
            <a:r>
              <a:rPr lang="ru-RU" b="1" dirty="0" smtClean="0"/>
              <a:t> – принимает путь до картинки и </a:t>
            </a:r>
            <a:r>
              <a:rPr lang="ru-RU" b="1" dirty="0" err="1" smtClean="0"/>
              <a:t>возвращаетв</a:t>
            </a:r>
            <a:r>
              <a:rPr lang="ru-RU" b="1" dirty="0" smtClean="0"/>
              <a:t> словарь </a:t>
            </a:r>
            <a:r>
              <a:rPr lang="en-US" b="1" dirty="0" smtClean="0"/>
              <a:t>,</a:t>
            </a:r>
            <a:r>
              <a:rPr lang="ru-RU" b="1" dirty="0" smtClean="0"/>
              <a:t> где ключ является номер картинки под которым она хранится в </a:t>
            </a:r>
            <a:r>
              <a:rPr lang="en-US" b="1" dirty="0" err="1" smtClean="0"/>
              <a:t>csv</a:t>
            </a:r>
            <a:r>
              <a:rPr lang="en-US" b="1" dirty="0" smtClean="0"/>
              <a:t> </a:t>
            </a:r>
            <a:r>
              <a:rPr lang="ru-RU" b="1" dirty="0" smtClean="0"/>
              <a:t>файле</a:t>
            </a:r>
            <a:r>
              <a:rPr lang="en-US" b="1" dirty="0" smtClean="0"/>
              <a:t>,</a:t>
            </a:r>
            <a:r>
              <a:rPr lang="ru-RU" b="1" dirty="0" smtClean="0"/>
              <a:t> а значение самим изображением объекта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0466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Основные классы и что они выполняют:</a:t>
            </a:r>
          </a:p>
          <a:p>
            <a:r>
              <a:rPr lang="en-US" dirty="0" smtClean="0"/>
              <a:t>Player – </a:t>
            </a:r>
            <a:r>
              <a:rPr lang="ru-RU" dirty="0" smtClean="0"/>
              <a:t>основной класс игрока</a:t>
            </a:r>
          </a:p>
          <a:p>
            <a:r>
              <a:rPr lang="en-US" dirty="0" smtClean="0"/>
              <a:t>Enemy – </a:t>
            </a:r>
            <a:r>
              <a:rPr lang="ru-RU" dirty="0" smtClean="0"/>
              <a:t>основной класс врага</a:t>
            </a:r>
          </a:p>
          <a:p>
            <a:r>
              <a:rPr lang="en-US" dirty="0" smtClean="0"/>
              <a:t>Knife – </a:t>
            </a:r>
            <a:r>
              <a:rPr lang="ru-RU" dirty="0" smtClean="0"/>
              <a:t>основной класс оружия</a:t>
            </a:r>
          </a:p>
          <a:p>
            <a:r>
              <a:rPr lang="en-US" dirty="0" smtClean="0"/>
              <a:t>Menu – </a:t>
            </a:r>
            <a:r>
              <a:rPr lang="ru-RU" dirty="0" smtClean="0"/>
              <a:t>основной класс меню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– </a:t>
            </a:r>
            <a:r>
              <a:rPr lang="ru-RU" dirty="0" err="1" smtClean="0"/>
              <a:t>отрисовывает</a:t>
            </a:r>
            <a:r>
              <a:rPr lang="ru-RU" dirty="0" smtClean="0"/>
              <a:t> всю графику</a:t>
            </a:r>
            <a:r>
              <a:rPr lang="en-US" dirty="0" smtClean="0"/>
              <a:t>,</a:t>
            </a:r>
            <a:r>
              <a:rPr lang="ru-RU" dirty="0" smtClean="0"/>
              <a:t> который видит сам игрок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</TotalTime>
  <Words>155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Игра на pygame «Vampire» 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контроля доходов и расходов</dc:title>
  <dc:creator>KL</dc:creator>
  <cp:lastModifiedBy>KL</cp:lastModifiedBy>
  <cp:revision>10</cp:revision>
  <dcterms:created xsi:type="dcterms:W3CDTF">2023-11-09T11:29:18Z</dcterms:created>
  <dcterms:modified xsi:type="dcterms:W3CDTF">2024-01-18T10:37:27Z</dcterms:modified>
</cp:coreProperties>
</file>