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481C4-6FC8-CB18-FCE0-DB739F0D7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6EA839-6791-C365-8437-B8812B626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B4BA00-46B2-9781-AEEC-C0498EAF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B13A-1736-4181-9D49-51B525B4CC37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BA41C2-5D63-8D01-988E-D002E6EF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79CED8-90F4-84F0-448F-FB185DD3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859B-6EF9-4AFE-9CB1-CCF7222EB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57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B6FEF-137B-DFF4-E366-0C6A1A33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FC5A3D-8A47-2F14-6C51-1FB06580C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D8F6C3-3FA6-EA3C-4F6B-A246AC13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B13A-1736-4181-9D49-51B525B4CC37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8B21C9-D195-DE24-1476-E0E7739F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760DE7-A5D0-CC6F-6B9E-231704EE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859B-6EF9-4AFE-9CB1-CCF7222EB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7702A5-F963-6292-4D37-5D32CD756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A23630-C09D-BD67-564B-C43D82423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852B1-8660-E505-3FC9-3C9ECFFA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B13A-1736-4181-9D49-51B525B4CC37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FAEAF3-F94B-C32A-B5C5-45D2B3A6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F26B24-E0A4-5CB7-6F30-7CDC52AD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859B-6EF9-4AFE-9CB1-CCF7222EB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84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43F56-D24B-0259-2EDC-FB95EC98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CF28A9-D43B-FB6C-25FB-6228451DD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1D0FF7-C163-0FB1-2840-50AB2D7E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B13A-1736-4181-9D49-51B525B4CC37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6A31A9-18B3-F949-2AA5-B44AEA1E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BD9C05-9F02-933C-3CB5-548897FB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859B-6EF9-4AFE-9CB1-CCF7222EB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28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D9754-AA69-0CB9-B0D4-B0126834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65F7A4-78D3-1632-F630-870EF5719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C1FBD0-A796-65A3-ADF3-E8C09DA5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B13A-1736-4181-9D49-51B525B4CC37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0487C9-2035-C612-7F62-9C654C10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107FD8-1A52-4D83-F374-B1A7F707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859B-6EF9-4AFE-9CB1-CCF7222EB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45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55A60-9F73-DCB5-A423-272F407E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B57567-03C9-DAF2-FBEF-D5E53388F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528E50-DDD3-0A4C-8AE4-58FCAC83A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4F74AE-605A-F11A-4703-A3C7D1A3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B13A-1736-4181-9D49-51B525B4CC37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D3AD5D-1A52-0A6A-2E50-EC641A24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CC69CF-EA56-B7FD-59FF-618CF5C3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859B-6EF9-4AFE-9CB1-CCF7222EB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87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C3138-057B-C68A-B0C6-4A882829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4D0355-7D99-DC55-F236-A866040CE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4AEB86-4969-FB5A-66AA-F738EA752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3207DB-EBF3-9138-8C31-9A05D8898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DF1CE8-8EBB-E962-5467-BDB74EDA2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81FCF5-894C-4E6C-0D7A-862B8F96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B13A-1736-4181-9D49-51B525B4CC37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CAE14D-B499-97B2-1255-6E672D4C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AB3DF5-7B42-E255-8935-55C7087A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859B-6EF9-4AFE-9CB1-CCF7222EB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57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6ADCD-1409-939C-525C-C93A5679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9BB0B3-FE18-D36A-C28D-424C7324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B13A-1736-4181-9D49-51B525B4CC37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113443-5C66-A834-4604-96DC0C7D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19EFB2-78CB-D6E8-5DB2-BD2C8C96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859B-6EF9-4AFE-9CB1-CCF7222EB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5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65D25D-534C-2F97-1FB9-AE4C514C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B13A-1736-4181-9D49-51B525B4CC37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A65862-E48C-2D02-5A54-6A5B7B3D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C15C47-6981-1427-609E-E0AD5DE6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859B-6EF9-4AFE-9CB1-CCF7222EB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84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50E1E-1E17-05C3-7697-286080BB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2654EA-D1C0-6B17-5444-2F049B8A5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6B9DDF-C6AA-36A9-8B47-464D7B8A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77F41B-CAF6-813B-5F7E-356451F8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B13A-1736-4181-9D49-51B525B4CC37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71695D-A401-05AA-370A-354A7361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81AB07-08D3-56AA-D441-A2993DCC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859B-6EF9-4AFE-9CB1-CCF7222EB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95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90AD6-82BE-52E0-4D5C-96C8180C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89336D-5A6F-EE3F-AFD5-3EB9C080F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65F39C-0E88-6A9D-B599-79D4E4E31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F00D70-154B-9179-406B-C5AB7B9F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B13A-1736-4181-9D49-51B525B4CC37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2E9C9B-E59C-A2FC-9A7C-931A5C43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8B693D-1596-858C-0BC4-365730AB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2859B-6EF9-4AFE-9CB1-CCF7222EB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24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BCEAEB8-F6F5-C3E4-73F8-A1B970A4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2C50BC-B1C3-A609-60C1-8D808985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820945-C94B-27C2-D286-A00D765BE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B13A-1736-4181-9D49-51B525B4CC37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5FEACE-FB80-FFF4-2414-7DA114182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A873D3-252E-3F49-6B0A-362179881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2859B-6EF9-4AFE-9CB1-CCF7222EBD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8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AC0A7-88F7-0F36-3E1A-8B64F56EA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Técnicas avançadas de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BB526A-63FA-9881-59D8-D8D315B9A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1205"/>
            <a:ext cx="9144000" cy="1655762"/>
          </a:xfrm>
        </p:spPr>
        <p:txBody>
          <a:bodyPr/>
          <a:lstStyle/>
          <a:p>
            <a:r>
              <a:rPr lang="pt-BR" dirty="0"/>
              <a:t>Prof. Me. Welington </a:t>
            </a:r>
            <a:r>
              <a:rPr lang="pt-BR" dirty="0" err="1"/>
              <a:t>Luis</a:t>
            </a:r>
            <a:r>
              <a:rPr lang="pt-BR" dirty="0"/>
              <a:t> </a:t>
            </a:r>
            <a:r>
              <a:rPr lang="pt-BR" dirty="0" err="1"/>
              <a:t>Codinhoto</a:t>
            </a:r>
            <a:r>
              <a:rPr lang="pt-BR" dirty="0"/>
              <a:t> Garcia</a:t>
            </a:r>
          </a:p>
        </p:txBody>
      </p:sp>
    </p:spTree>
    <p:extLst>
      <p:ext uri="{BB962C8B-B14F-4D97-AF65-F5344CB8AC3E}">
        <p14:creationId xmlns:p14="http://schemas.microsoft.com/office/powerpoint/2010/main" val="92991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F5586-BDF9-1043-ABF0-233B2877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5B989E-32DE-81F3-71D5-4AFDDED50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Classes, Objeto, Encapsulamento, Herança, Polimorfismo. Declaração de Classes e Objetos. Classe Abstrata. Métodos. Sobrecarga de Métodos. Conceitos de Herança múltipla. Modificadores de acesso. </a:t>
            </a:r>
            <a:r>
              <a:rPr lang="pt-BR" b="0" i="0" u="none" strike="noStrike" baseline="0" dirty="0" err="1">
                <a:solidFill>
                  <a:srgbClr val="000000"/>
                </a:solidFill>
                <a:latin typeface="Tw Cen MT" panose="020B0602020104020603" pitchFamily="34" charset="0"/>
              </a:rPr>
              <a:t>Cons-trutores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. Manipulação de Exceções. Conceitos e aplicações de arquitetura em Camadas. Uso de Interface </a:t>
            </a:r>
            <a:r>
              <a:rPr lang="pt-BR" b="0" i="0" u="none" strike="noStrike" baseline="0" dirty="0" err="1">
                <a:solidFill>
                  <a:srgbClr val="000000"/>
                </a:solidFill>
                <a:latin typeface="Tw Cen MT" panose="020B0602020104020603" pitchFamily="34" charset="0"/>
              </a:rPr>
              <a:t>Grá-fica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. Padrões de projeto Orientados a Objetos. Desenvolvimento utilizando banco de dados. Persistência de dados utilizando frameworks de interface gráfica. Padrões Fundamentais </a:t>
            </a:r>
            <a:r>
              <a:rPr lang="pt-BR" b="0" i="0" u="none" strike="noStrike" baseline="0" dirty="0" err="1">
                <a:solidFill>
                  <a:srgbClr val="000000"/>
                </a:solidFill>
                <a:latin typeface="Tw Cen MT" panose="020B0602020104020603" pitchFamily="34" charset="0"/>
              </a:rPr>
              <a:t>GoF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Tw Cen MT" panose="020B0602020104020603" pitchFamily="34" charset="0"/>
              </a:rPr>
              <a:t>. Padrões arquiteturais: MVC, MVVM, MVP. Desenvolvimento Dirigido a Testes (TDD). Controle de versionamento. 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04515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95DB0-B96E-C585-8C81-10BAA04A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.NET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0E863-7E83-5BC0-8936-270725FCB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IF - ELSE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335154-FA1C-1D79-0B16-A6863A238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528" y="510340"/>
            <a:ext cx="6430272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7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B5BEA-979A-85BC-9EF9-46EB9CB9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FBFDE4-5212-9907-FDE6-9630EC9D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Switch - case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FA5158-09F4-0D86-DF28-F56DCF849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50" y="170995"/>
            <a:ext cx="6697010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4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1120C-1166-84CD-56F4-82B6FC4C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de Repetição (Loops)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78A02-75CF-41BD-EDA7-EF8209FB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5A13F3-E0E9-D177-1BB7-7DA3F8917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517" y="1475440"/>
            <a:ext cx="5452551" cy="501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9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E4CB5-6175-EC3C-79DF-86E3B3CB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FD385-A02A-4138-23EE-D71A7A83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while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166137-0E8F-84E6-5CD5-F048E8483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99" y="1556749"/>
            <a:ext cx="5806917" cy="475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8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673B4-0487-5125-7FB1-7820BAA8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2058F7-7140-A12E-E1C8-E16CD69D3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Do-</a:t>
            </a:r>
            <a:r>
              <a:rPr lang="pt-BR" dirty="0" err="1"/>
              <a:t>while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1182B8-A55A-BD2B-E1AB-DA4677501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809" y="1316178"/>
            <a:ext cx="7264962" cy="517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9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9CC05-74E0-37A1-49B4-99BFA780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B60AB-8A2B-CD1A-43E0-EEBCC30EC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ACE8B2-4D87-D345-8119-68B7B0187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622" y="365125"/>
            <a:ext cx="6344535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1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16D57-D122-1EC3-DE48-7741FA7B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8F3E0B-8078-3799-80BA-99604CF9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F041E0-46D4-EEDF-7E96-E1BCA9328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44" y="266258"/>
            <a:ext cx="6782747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31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0C926BF1FCEF41AD2FEB5E601A444F" ma:contentTypeVersion="0" ma:contentTypeDescription="Crie um novo documento." ma:contentTypeScope="" ma:versionID="ab65ae571432fde4b961e7499e2969e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4937E4-F707-425F-BC25-E84F4EDAEA69}"/>
</file>

<file path=customXml/itemProps2.xml><?xml version="1.0" encoding="utf-8"?>
<ds:datastoreItem xmlns:ds="http://schemas.openxmlformats.org/officeDocument/2006/customXml" ds:itemID="{2C39ED23-33FE-42CB-8DE6-6AF239A191DD}"/>
</file>

<file path=customXml/itemProps3.xml><?xml version="1.0" encoding="utf-8"?>
<ds:datastoreItem xmlns:ds="http://schemas.openxmlformats.org/officeDocument/2006/customXml" ds:itemID="{3E41BD5A-06E3-4664-B671-92908C63F8ED}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132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Tema do Office</vt:lpstr>
      <vt:lpstr>Técnicas avançadas de programação</vt:lpstr>
      <vt:lpstr>Ementa</vt:lpstr>
      <vt:lpstr>Revisão .NET</vt:lpstr>
      <vt:lpstr>Apresentação do PowerPoint</vt:lpstr>
      <vt:lpstr>Laços de Repetição (Loops)</vt:lpstr>
      <vt:lpstr>Apresentação do PowerPoint</vt:lpstr>
      <vt:lpstr>Apresentação do PowerPoint</vt:lpstr>
      <vt:lpstr>vetores</vt:lpstr>
      <vt:lpstr>Matrizes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welington garcia</dc:creator>
  <cp:lastModifiedBy>welington garcia</cp:lastModifiedBy>
  <cp:revision>1</cp:revision>
  <dcterms:created xsi:type="dcterms:W3CDTF">2025-02-13T17:34:47Z</dcterms:created>
  <dcterms:modified xsi:type="dcterms:W3CDTF">2025-02-13T17:41:16Z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0x010100360C926BF1FCEF41AD2FEB5E601A444F</vt:lpwstr>
  </property>
</Properties>
</file>