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66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EA33-02BA-4A6D-88CE-4F551F5A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3C308-2CA2-413A-A86E-4BEA2EEA5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5BDC-B502-4328-A0AF-1B97EFA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6BA6-A89E-4F2B-B2AF-8490042A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F15F-35AB-48E1-833A-169EF904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5FF0-6AF4-44FA-9717-7486E41D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B30D5-EF47-4D85-BFE3-DEAD59A0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E371-77C8-4DF6-88DB-52A22406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8E68-86A1-406A-8A81-2E7AC324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6AEC-DDC7-409D-8150-94213AC7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7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92DE8-E365-4D35-8A13-1F555C410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18B3C-25A4-40FD-902C-89A1CE27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D929-E525-4EF7-A2F5-4F4FE29F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0463-D737-45E0-94EE-4A72B5F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25A6-15EE-41F8-A634-3468D79A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B7BE-934E-443C-AFCB-E63454BE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AF34-B809-4DF2-9F8C-29FAE8AF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6E55-F0F5-411B-A8CC-3EE6E87D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9D62-5288-4F99-8FF4-E0E7BB4F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0BC6-D311-4C87-AAF6-20A74C73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3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18CD-66F2-4D9B-B36F-6B5D8F70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5C93-DAB6-4DC6-A61A-CDD51FCE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2F9E-5242-4E9A-BAA0-B894FDFA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FD88-A9A5-437C-AA39-9F760987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4893-733B-43A4-A475-2F6782D4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8706-11CA-4BE8-9F98-6FCE7824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3856-FEFA-45B3-8823-DCABF1082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F4A53-3268-4DCD-B7C8-00D1E76D4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FF71-C4B1-412F-95F2-826A835C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DF58-906A-4D6E-9A8E-7ABB9C7F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DE310-013F-4CE6-A920-55B88152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35B7-4910-4CEA-B2E9-0F85A065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71BAE-955D-408F-87F0-B2D541351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3F1FB-2F92-42F6-834F-EDD42C69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0714F-E1A1-417E-9788-AA03A0289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85AC2-BF4F-4169-8518-23F770E11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71A65-4EB9-4BFB-84D6-8B5E5F1B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0F493-9247-4583-9F83-F9F6C019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941F4-121D-40F6-8AA2-49BBBC64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4F3C-CD24-4430-BDFC-79261752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69D5B-42A3-4050-860D-64601B1B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99C3D-C828-4254-9C9E-0CA5328C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FACE-EC62-4A49-854D-B323184D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CBD64-3585-4156-BF6D-4F230D6A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320B7-215F-461A-9D96-5786FD40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37817-A17A-4E50-BD00-928C7730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5F42-22B6-443D-8999-0E2B931D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8C5E-AC8E-4C1A-BB7B-013F01FD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74D1-AB37-4F70-AA39-3C5C445C0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E36C9-6427-4E34-8239-20DAA66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93110-67D8-499C-9933-EEBCF88A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98F0C-67A9-49F4-9DCD-28C595BC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A892-8746-4990-860D-B5AEED42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8F1A8-6893-487C-8D7B-63CF757B1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0651-62E5-4EC5-AA78-87A8EBCA2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03326-3185-4F6E-8D8D-DA916C16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A1671-452B-4749-8F3F-9B10D112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C50F1-0D4E-4D9C-9391-2B3B05B4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7E912-C8C2-4401-969E-7AFB3E36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035C-9E30-42BE-BF8A-4FA87E84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A63B-A448-4FA7-81A0-F384B4369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ACF9-1CEC-45E7-B4F6-10C54790776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F02C9-7C4B-4586-A7F1-084B5D87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06076-8F68-4B5F-BFBD-86D31C333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0453-2FB7-4FAC-A411-AECACA2C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4372-5B07-4C25-B260-377A4315B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001CF-493C-4AAB-A087-39AAEA5B3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E9D96-3516-42D7-8CBE-46AA13C5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437" y="961812"/>
            <a:ext cx="5480524" cy="4930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592580" y="2074363"/>
            <a:ext cx="2839390" cy="28182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Trump Tweets: </a:t>
            </a: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+</a:t>
            </a:r>
            <a:r>
              <a:rPr lang="en-US" sz="26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–</a:t>
            </a:r>
            <a:r>
              <a:rPr lang="en-US" sz="26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Sentiment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Commonality Cloud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985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5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592580" y="2074363"/>
            <a:ext cx="2839390" cy="28182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Trump Tweets: </a:t>
            </a: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+</a:t>
            </a:r>
            <a:r>
              <a:rPr lang="en-US" sz="26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–</a:t>
            </a:r>
            <a:r>
              <a:rPr lang="en-US" sz="26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Sentiment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 Cloud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554C4E-F230-4147-B900-E8624073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16" y="730840"/>
            <a:ext cx="6349283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6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A0E35-C0AF-4536-8477-68B6547F08FA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Trump Word Clouds: Unigrams, Bigrams and Trigrams</a:t>
            </a:r>
          </a:p>
        </p:txBody>
      </p:sp>
    </p:spTree>
    <p:extLst>
      <p:ext uri="{BB962C8B-B14F-4D97-AF65-F5344CB8AC3E}">
        <p14:creationId xmlns:p14="http://schemas.microsoft.com/office/powerpoint/2010/main" val="73518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74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31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99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A0E35-C0AF-4536-8477-68B6547F08FA}"/>
              </a:ext>
            </a:extLst>
          </p:cNvPr>
          <p:cNvSpPr txBox="1"/>
          <p:nvPr/>
        </p:nvSpPr>
        <p:spPr>
          <a:xfrm>
            <a:off x="433754" y="422031"/>
            <a:ext cx="88958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Trump Tweets from 1/20/17 to 3/29/18 (as POTUS)</a:t>
            </a:r>
          </a:p>
          <a:p>
            <a:endParaRPr lang="en-US" sz="3200" b="1" dirty="0"/>
          </a:p>
          <a:p>
            <a:r>
              <a:rPr lang="en-US" sz="3200" b="1" dirty="0"/>
              <a:t>no retweets</a:t>
            </a:r>
          </a:p>
          <a:p>
            <a:r>
              <a:rPr lang="en-US" sz="3200" b="1" dirty="0"/>
              <a:t>2610 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7B627-62F6-433A-899A-743D4F6D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77" y="1425038"/>
            <a:ext cx="7228713" cy="51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4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A0E35-C0AF-4536-8477-68B6547F08FA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Trump POTUS Tweets Word Clouds: Unigrams, Bigrams and Trigrams</a:t>
            </a:r>
          </a:p>
        </p:txBody>
      </p:sp>
    </p:spTree>
    <p:extLst>
      <p:ext uri="{BB962C8B-B14F-4D97-AF65-F5344CB8AC3E}">
        <p14:creationId xmlns:p14="http://schemas.microsoft.com/office/powerpoint/2010/main" val="266483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Trump POTUS Tweets 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 Word Cloud: Unigrams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E1C41-2162-4B1A-A0C4-3317D90D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91" y="953971"/>
            <a:ext cx="6450366" cy="52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5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Trump </a:t>
            </a:r>
            <a:r>
              <a:rPr lang="en-US" sz="2800" dirty="0">
                <a:solidFill>
                  <a:prstClr val="white">
                    <a:lumMod val="95000"/>
                    <a:lumOff val="5000"/>
                  </a:prstClr>
                </a:solidFill>
              </a:rPr>
              <a:t>POTUS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Tweets 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 Word Cloud: Bigrams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17E0C-EDC8-43FA-9CC9-DCB536EB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330" y="512149"/>
            <a:ext cx="5107565" cy="583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7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Trump </a:t>
            </a:r>
            <a:r>
              <a:rPr lang="en-US" sz="2800" dirty="0">
                <a:solidFill>
                  <a:prstClr val="white">
                    <a:lumMod val="95000"/>
                    <a:lumOff val="5000"/>
                  </a:prstClr>
                </a:solidFill>
              </a:rPr>
              <a:t>POTUS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Tweets 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 Word Cloud: Trigrams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DCA1C-1203-4DFB-9B6D-7D1F33B8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18" y="1211284"/>
            <a:ext cx="7634102" cy="46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4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Trump </a:t>
            </a:r>
            <a:r>
              <a:rPr lang="en-US" sz="2800" dirty="0">
                <a:solidFill>
                  <a:prstClr val="white">
                    <a:lumMod val="95000"/>
                    <a:lumOff val="5000"/>
                  </a:prstClr>
                </a:solidFill>
              </a:rPr>
              <a:t>POTUS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Tweets 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TF-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IDF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Word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B56DE-FB77-4788-A63E-889AE3E2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19" y="848445"/>
            <a:ext cx="6862707" cy="53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A0E35-C0AF-4536-8477-68B6547F08FA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Trump POTUS Tweets Sentiment Analysis: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qdap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Lexicon</a:t>
            </a:r>
          </a:p>
        </p:txBody>
      </p:sp>
    </p:spTree>
    <p:extLst>
      <p:ext uri="{BB962C8B-B14F-4D97-AF65-F5344CB8AC3E}">
        <p14:creationId xmlns:p14="http://schemas.microsoft.com/office/powerpoint/2010/main" val="108477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325CD9-63E3-4335-B9CC-86EBC8FD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208716"/>
            <a:ext cx="7188199" cy="4420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7064D6-6654-4F4D-A8D2-37503DBF172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Trump Tweets Sentiment Analysis </a:t>
            </a:r>
            <a:endParaRPr kumimoji="0" lang="en-US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E23E8B-114D-40DD-B1F6-E31DFA5AB0AA}"/>
              </a:ext>
            </a:extLst>
          </p:cNvPr>
          <p:cNvCxnSpPr/>
          <p:nvPr/>
        </p:nvCxnSpPr>
        <p:spPr>
          <a:xfrm flipV="1">
            <a:off x="4841631" y="769462"/>
            <a:ext cx="0" cy="20280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936E34-4F53-4444-A65E-C86CE8CA9AFD}"/>
              </a:ext>
            </a:extLst>
          </p:cNvPr>
          <p:cNvSpPr txBox="1"/>
          <p:nvPr/>
        </p:nvSpPr>
        <p:spPr>
          <a:xfrm>
            <a:off x="4366981" y="400130"/>
            <a:ext cx="949299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1/20/17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DAE9E-B18A-4B19-BEB5-F8005BE062CE}"/>
              </a:ext>
            </a:extLst>
          </p:cNvPr>
          <p:cNvCxnSpPr>
            <a:cxnSpLocks/>
          </p:cNvCxnSpPr>
          <p:nvPr/>
        </p:nvCxnSpPr>
        <p:spPr>
          <a:xfrm flipV="1">
            <a:off x="10824804" y="779363"/>
            <a:ext cx="0" cy="59817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657C51-E2DD-46F1-B76C-D00F505C5DC8}"/>
              </a:ext>
            </a:extLst>
          </p:cNvPr>
          <p:cNvSpPr txBox="1"/>
          <p:nvPr/>
        </p:nvSpPr>
        <p:spPr>
          <a:xfrm>
            <a:off x="10350154" y="410030"/>
            <a:ext cx="949299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3/29/18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A0F39-A959-48D3-AB77-3F921EF86F04}"/>
              </a:ext>
            </a:extLst>
          </p:cNvPr>
          <p:cNvSpPr txBox="1"/>
          <p:nvPr/>
        </p:nvSpPr>
        <p:spPr>
          <a:xfrm>
            <a:off x="6096000" y="5884046"/>
            <a:ext cx="337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1964 tweets with positive polarity</a:t>
            </a:r>
          </a:p>
          <a:p>
            <a:r>
              <a:rPr lang="en-US" dirty="0"/>
              <a:t>646 tweets with negative polarity</a:t>
            </a:r>
          </a:p>
        </p:txBody>
      </p:sp>
    </p:spTree>
    <p:extLst>
      <p:ext uri="{BB962C8B-B14F-4D97-AF65-F5344CB8AC3E}">
        <p14:creationId xmlns:p14="http://schemas.microsoft.com/office/powerpoint/2010/main" val="299438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110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steveMorin</dc:creator>
  <cp:lastModifiedBy>steveMorin</cp:lastModifiedBy>
  <cp:revision>12</cp:revision>
  <dcterms:created xsi:type="dcterms:W3CDTF">2018-04-02T23:18:47Z</dcterms:created>
  <dcterms:modified xsi:type="dcterms:W3CDTF">2018-04-03T12:48:54Z</dcterms:modified>
</cp:coreProperties>
</file>