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P67QtEPFCpfzfw9Ir1Ae546n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8f6d533a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g1c8f6d533aa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8f6d533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1c8f6d533a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2f7791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g2d2f779146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3e61aa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g2d3e61aae4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3e61aae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g2d3e61aae4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3e61aae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g2d3e61aae4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3e61aae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g2d3e61aae4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3e61aae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g2d3e61aae4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3e61aae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g2d3e61aae4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title"/>
          </p:nvPr>
        </p:nvSpPr>
        <p:spPr>
          <a:xfrm>
            <a:off x="609600" y="685693"/>
            <a:ext cx="109728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426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426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426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Seminar 6</a:t>
            </a:r>
            <a:br>
              <a:rPr b="1" lang="en-US" sz="4267">
                <a:latin typeface="Arial"/>
                <a:ea typeface="Arial"/>
                <a:cs typeface="Arial"/>
                <a:sym typeface="Arial"/>
              </a:rPr>
            </a:b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Philosophy of  Freedom</a:t>
            </a:r>
            <a:endParaRPr b="1" sz="4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25155" y="89967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8f6d533aa_0_180"/>
          <p:cNvSpPr txBox="1"/>
          <p:nvPr>
            <p:ph type="title"/>
          </p:nvPr>
        </p:nvSpPr>
        <p:spPr>
          <a:xfrm>
            <a:off x="609600" y="274637"/>
            <a:ext cx="10972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c8f6d533aa_0_180"/>
          <p:cNvSpPr txBox="1"/>
          <p:nvPr>
            <p:ph idx="1" type="body"/>
          </p:nvPr>
        </p:nvSpPr>
        <p:spPr>
          <a:xfrm>
            <a:off x="609600" y="1430012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</a:pPr>
            <a:r>
              <a:t/>
            </a:r>
            <a:endParaRPr b="1" sz="4267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</a:pPr>
            <a:r>
              <a:t/>
            </a:r>
            <a:endParaRPr b="1" sz="4267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5333"/>
              <a:buNone/>
            </a:pPr>
            <a:r>
              <a:rPr b="1" lang="en-US" sz="48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Thank you for your attention!</a:t>
            </a:r>
            <a:endParaRPr b="1" sz="4833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8f6d533aa_0_5"/>
          <p:cNvSpPr txBox="1"/>
          <p:nvPr>
            <p:ph type="title"/>
          </p:nvPr>
        </p:nvSpPr>
        <p:spPr>
          <a:xfrm>
            <a:off x="609600" y="274637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b="1" lang="en-US" sz="5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4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4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 the previous topic</a:t>
            </a:r>
            <a:endParaRPr b="1" sz="4433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lang="en-US" sz="5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c8f6d533aa_0_5"/>
          <p:cNvSpPr txBox="1"/>
          <p:nvPr>
            <p:ph idx="1" type="body"/>
          </p:nvPr>
        </p:nvSpPr>
        <p:spPr>
          <a:xfrm>
            <a:off x="1087775" y="1127175"/>
            <a:ext cx="10972800" cy="53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3200"/>
              <a:t>How are ethics and morality distinguished in the academic tradition? </a:t>
            </a:r>
            <a:endParaRPr sz="3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3200"/>
              <a:t>What is the difference between a "culture of shame" and a "culture of conscience"? </a:t>
            </a:r>
            <a:endParaRPr sz="3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3200"/>
              <a:t>How do the categories of ethics differ from the category of philosophy?</a:t>
            </a:r>
            <a:endParaRPr sz="3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3200"/>
              <a:t>What is the fundamental difference between honor and dignity? </a:t>
            </a:r>
            <a:endParaRPr sz="3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3200"/>
              <a:t>What is meant by Kant's "categorical imperative"? </a:t>
            </a:r>
            <a:endParaRPr sz="3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3200"/>
              <a:t>What are the features of axiology as a philosophical teaching? </a:t>
            </a:r>
            <a:endParaRPr sz="3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3200"/>
              <a:t>What periods in the history of axiology do you know?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2f7791463_0_0"/>
          <p:cNvSpPr txBox="1"/>
          <p:nvPr>
            <p:ph type="title"/>
          </p:nvPr>
        </p:nvSpPr>
        <p:spPr>
          <a:xfrm>
            <a:off x="609600" y="355950"/>
            <a:ext cx="10972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b="1" lang="en-US" sz="5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5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Questions on the topic 6. Philosophy of Freedom:</a:t>
            </a:r>
            <a:endParaRPr b="1" sz="3533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lang="en-US" sz="42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d2f7791463_0_0"/>
          <p:cNvSpPr txBox="1"/>
          <p:nvPr>
            <p:ph idx="1" type="body"/>
          </p:nvPr>
        </p:nvSpPr>
        <p:spPr>
          <a:xfrm>
            <a:off x="818700" y="949350"/>
            <a:ext cx="10763700" cy="5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Freedom and responsibility (Spinoza)</a:t>
            </a:r>
            <a:endParaRPr sz="3200"/>
          </a:p>
          <a:p>
            <a:pPr indent="-431800" lvl="0" marL="457200" marR="159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The problem of freedom in existentialism ( J.-P. Sartre,  A. Camus).</a:t>
            </a:r>
            <a:endParaRPr sz="3200"/>
          </a:p>
          <a:p>
            <a:pPr indent="-431800" lvl="0" marL="457200" marR="3632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The problem of justice and freedom in political philosophy.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Abai’s conception of “tolykh adam”.</a:t>
            </a:r>
            <a:endParaRPr sz="3200"/>
          </a:p>
          <a:p>
            <a:pPr indent="-431800" lvl="0" marL="457200" marR="1981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Ideas of freedom and independence in the philosophy of Alash figures.</a:t>
            </a:r>
            <a:endParaRPr sz="3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900"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3e61aae47_0_0"/>
          <p:cNvSpPr txBox="1"/>
          <p:nvPr>
            <p:ph type="title"/>
          </p:nvPr>
        </p:nvSpPr>
        <p:spPr>
          <a:xfrm>
            <a:off x="609600" y="355950"/>
            <a:ext cx="10972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b="1" lang="en-US" sz="5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Topics for discussion</a:t>
            </a:r>
            <a:r>
              <a:rPr b="1" lang="en-US" sz="40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4033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lang="en-US" sz="42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d3e61aae47_0_0"/>
          <p:cNvSpPr txBox="1"/>
          <p:nvPr>
            <p:ph idx="1" type="body"/>
          </p:nvPr>
        </p:nvSpPr>
        <p:spPr>
          <a:xfrm>
            <a:off x="818700" y="949350"/>
            <a:ext cx="10763700" cy="5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/>
              <a:t>How You understand the principle «Freedom - is a recognized necessity»?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/>
              <a:t>  </a:t>
            </a:r>
            <a:r>
              <a:rPr lang="en-US" sz="3100">
                <a:solidFill>
                  <a:srgbClr val="888888"/>
                </a:solidFill>
              </a:rPr>
              <a:t>Explain the  thesis  “Where the freedom of one person starts, there ends the freedom of another.“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Are you agree with the principle of Market   "automatically provides justice“?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you understand   The theory of natural human rights?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What is the Positive and Negative understanding of Freedom?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 do you understand  Internal  and External  freedom?</a:t>
            </a:r>
            <a:endParaRPr sz="31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3e61aae47_0_5"/>
          <p:cNvSpPr txBox="1"/>
          <p:nvPr>
            <p:ph type="title"/>
          </p:nvPr>
        </p:nvSpPr>
        <p:spPr>
          <a:xfrm>
            <a:off x="609600" y="355950"/>
            <a:ext cx="10972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b="1" lang="en-US" sz="5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Topics for discussion:</a:t>
            </a:r>
            <a:endParaRPr b="1" sz="4033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lang="en-US" sz="42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d3e61aae47_0_5"/>
          <p:cNvSpPr txBox="1"/>
          <p:nvPr>
            <p:ph idx="1" type="body"/>
          </p:nvPr>
        </p:nvSpPr>
        <p:spPr>
          <a:xfrm>
            <a:off x="818700" y="949350"/>
            <a:ext cx="10763700" cy="5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You understand the principle «Freedom - is a recognized necessity»?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/>
              <a:t>  Explain the  thesis  “Where the freedom of one person starts, there ends the freedom of another.“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Are you agree with the principle of Market   "automatically provides justice“?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you understand   The theory of natural human rights?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What is the Positive and Negative understanding of Freedom?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 do you understand  Internal  and External  freedom?</a:t>
            </a:r>
            <a:endParaRPr sz="31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3e61aae47_0_10"/>
          <p:cNvSpPr txBox="1"/>
          <p:nvPr>
            <p:ph type="title"/>
          </p:nvPr>
        </p:nvSpPr>
        <p:spPr>
          <a:xfrm>
            <a:off x="609600" y="355950"/>
            <a:ext cx="10972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b="1" lang="en-US" sz="5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Topics for discussion:</a:t>
            </a:r>
            <a:endParaRPr b="1" sz="4033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lang="en-US" sz="42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d3e61aae47_0_10"/>
          <p:cNvSpPr txBox="1"/>
          <p:nvPr>
            <p:ph idx="1" type="body"/>
          </p:nvPr>
        </p:nvSpPr>
        <p:spPr>
          <a:xfrm>
            <a:off x="818700" y="949350"/>
            <a:ext cx="10763700" cy="5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You understand the principle «Freedom - is a recognized necessity»?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  Explain the  thesis  “Where the freedom of one person starts, there ends the freedom of another.“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/>
              <a:t>Are you agree with the principle of Market   "automatically provides justice“?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you understand   The theory of natural human rights?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What is the Positive and Negative understanding of Freedom?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 do you understand  Internal  and External  freedom?</a:t>
            </a:r>
            <a:endParaRPr sz="31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e61aae47_0_15"/>
          <p:cNvSpPr txBox="1"/>
          <p:nvPr>
            <p:ph type="title"/>
          </p:nvPr>
        </p:nvSpPr>
        <p:spPr>
          <a:xfrm>
            <a:off x="609600" y="355950"/>
            <a:ext cx="10972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b="1" lang="en-US" sz="5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Topics for discussion:</a:t>
            </a:r>
            <a:endParaRPr b="1" sz="4033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lang="en-US" sz="42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d3e61aae47_0_15"/>
          <p:cNvSpPr txBox="1"/>
          <p:nvPr>
            <p:ph idx="1" type="body"/>
          </p:nvPr>
        </p:nvSpPr>
        <p:spPr>
          <a:xfrm>
            <a:off x="818700" y="949350"/>
            <a:ext cx="10763700" cy="5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You understand the principle «Freedom - is a recognized necessity»?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  Explain the  thesis  “Where the freedom of one person starts, there ends the freedom of another.“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Are you agree with the principle of Market   "automatically provides justice“?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/>
              <a:t>How you understand   The theory of natural human rights?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What is the Positive and Negative understanding of Freedom?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 do you understand  Internal  and External  freedom?</a:t>
            </a:r>
            <a:endParaRPr sz="31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3e61aae47_0_20"/>
          <p:cNvSpPr txBox="1"/>
          <p:nvPr>
            <p:ph type="title"/>
          </p:nvPr>
        </p:nvSpPr>
        <p:spPr>
          <a:xfrm>
            <a:off x="609600" y="355950"/>
            <a:ext cx="10972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b="1" lang="en-US" sz="5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Topics for discussion:</a:t>
            </a:r>
            <a:endParaRPr b="1" sz="4033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lang="en-US" sz="42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d3e61aae47_0_20"/>
          <p:cNvSpPr txBox="1"/>
          <p:nvPr>
            <p:ph idx="1" type="body"/>
          </p:nvPr>
        </p:nvSpPr>
        <p:spPr>
          <a:xfrm>
            <a:off x="818700" y="949350"/>
            <a:ext cx="10763700" cy="5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You understand the principle «Freedom - is a recognized necessity»?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  Explain the  thesis  “Where the freedom of one person starts, there ends the freedom of another.“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Are you agree with the principle of Market   "automatically provides justice“?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you understand   The theory of natural human rights?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/>
              <a:t>What is the Positive and Negative understanding of Freedom?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 do you understand  Internal  and External  freedom?</a:t>
            </a:r>
            <a:endParaRPr sz="31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3e61aae47_0_25"/>
          <p:cNvSpPr txBox="1"/>
          <p:nvPr>
            <p:ph type="title"/>
          </p:nvPr>
        </p:nvSpPr>
        <p:spPr>
          <a:xfrm>
            <a:off x="609600" y="355950"/>
            <a:ext cx="10972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b="1" lang="en-US" sz="5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33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Topics for discussion:</a:t>
            </a:r>
            <a:endParaRPr b="1" sz="4033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br>
              <a:rPr lang="en-US" sz="42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d3e61aae47_0_25"/>
          <p:cNvSpPr txBox="1"/>
          <p:nvPr>
            <p:ph idx="1" type="body"/>
          </p:nvPr>
        </p:nvSpPr>
        <p:spPr>
          <a:xfrm>
            <a:off x="818700" y="949350"/>
            <a:ext cx="10763700" cy="5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You understand the principle «Freedom - is a recognized necessity»?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  Explain the  thesis  “Where the freedom of one person starts, there ends the freedom of another.“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Are you agree with the principle of Market   "automatically provides justice“?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How you understand   The theory of natural human rights?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AutoNum type="arabicPeriod"/>
            </a:pPr>
            <a:r>
              <a:rPr lang="en-US" sz="3100">
                <a:solidFill>
                  <a:srgbClr val="888888"/>
                </a:solidFill>
              </a:rPr>
              <a:t>What is the Positive and Negative understanding of Freedom?</a:t>
            </a:r>
            <a:endParaRPr sz="3100">
              <a:solidFill>
                <a:srgbClr val="888888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/>
              <a:t>How  do you understand  Internal  and External  freedom?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2020-01-15T14:00:58Z</dcterms:created>
  <dc:creator>User</dc:creator>
</cp:coreProperties>
</file>