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ED79-295F-4DAD-8E7C-3D11D9259C6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05E-F587-4CF9-92FF-06DBC1AED4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79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ED79-295F-4DAD-8E7C-3D11D9259C6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05E-F587-4CF9-92FF-06DBC1AED4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42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ED79-295F-4DAD-8E7C-3D11D9259C6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05E-F587-4CF9-92FF-06DBC1AED4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91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ED79-295F-4DAD-8E7C-3D11D9259C6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05E-F587-4CF9-92FF-06DBC1AED4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74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ED79-295F-4DAD-8E7C-3D11D9259C6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05E-F587-4CF9-92FF-06DBC1AED4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27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ED79-295F-4DAD-8E7C-3D11D9259C6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05E-F587-4CF9-92FF-06DBC1AED4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21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ED79-295F-4DAD-8E7C-3D11D9259C6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05E-F587-4CF9-92FF-06DBC1AED4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7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ED79-295F-4DAD-8E7C-3D11D9259C6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05E-F587-4CF9-92FF-06DBC1AED4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04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ED79-295F-4DAD-8E7C-3D11D9259C6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05E-F587-4CF9-92FF-06DBC1AED4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00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ED79-295F-4DAD-8E7C-3D11D9259C6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05E-F587-4CF9-92FF-06DBC1AED4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70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ED79-295F-4DAD-8E7C-3D11D9259C6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05E-F587-4CF9-92FF-06DBC1AED4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5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ED79-295F-4DAD-8E7C-3D11D9259C6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0705E-F587-4CF9-92FF-06DBC1AED4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60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350581"/>
            <a:ext cx="7286625" cy="61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3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326558"/>
            <a:ext cx="6715478" cy="615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8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466123"/>
            <a:ext cx="6905729" cy="608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6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425535"/>
            <a:ext cx="6748463" cy="595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1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512450"/>
            <a:ext cx="6100763" cy="546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8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410896"/>
            <a:ext cx="6746785" cy="614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2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AxisData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Rombach</dc:creator>
  <cp:lastModifiedBy>Marcel Rombach</cp:lastModifiedBy>
  <cp:revision>1</cp:revision>
  <dcterms:created xsi:type="dcterms:W3CDTF">2019-07-18T07:03:21Z</dcterms:created>
  <dcterms:modified xsi:type="dcterms:W3CDTF">2019-07-18T07:04:10Z</dcterms:modified>
</cp:coreProperties>
</file>