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ENjj7+m+71HqWfKIM3W29og0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1b41b3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71b41b35d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1b41b35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71b41b35d0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1b41b35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71b41b35d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e69ba9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de69ba95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e69ba95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de69ba95f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1b41b35d0_0_409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71b41b35d0_0_409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71b41b35d0_0_40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71b41b35d0_0_413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71b41b35d0_0_413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71b41b35d0_0_41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1b41b35d0_0_41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1b41b35d0_0_413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2" name="Google Shape;52;g271b41b35d0_0_413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3" name="Google Shape;53;g271b41b35d0_0_41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71b41b35d0_0_41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g271b41b35d0_0_41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271b41b35d0_0_41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271b41b35d0_0_41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271b41b35d0_0_41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71b41b35d0_0_410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71b41b35d0_0_41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71b41b35d0_0_410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71b41b35d0_0_410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71b41b35d0_0_41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71b41b35d0_0_410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71b41b35d0_0_410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71b41b35d0_0_410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71b41b35d0_0_41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71b41b35d0_0_41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71b41b35d0_0_41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71b41b35d0_0_411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71b41b35d0_0_411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71b41b35d0_0_41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1b41b35d0_0_41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71b41b35d0_0_41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71b41b35d0_0_412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71b41b35d0_0_412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71b41b35d0_0_412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71b41b35d0_0_412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271b41b35d0_0_4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71b41b35d0_0_412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71b41b35d0_0_41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1b41b35d0_0_40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71b41b35d0_0_409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71b41b35d0_0_40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1565950" y="11013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新光人壽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投資資訊規劃課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3000"/>
              <a:t>報告者：簡琦欣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簡報大綱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Vue3基本框架說明(</a:t>
            </a:r>
            <a:r>
              <a:rPr b="1" lang="zh-TW" sz="2400">
                <a:solidFill>
                  <a:srgbClr val="222226"/>
                </a:solidFill>
                <a:highlight>
                  <a:srgbClr val="FFFFFF"/>
                </a:highlight>
              </a:rPr>
              <a:t>vite+vue3+TypeScript)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Vue3</a:t>
            </a:r>
            <a:r>
              <a:rPr lang="zh-TW"/>
              <a:t>前端架構</a:t>
            </a:r>
            <a:r>
              <a:rPr lang="zh-TW" sz="2400"/>
              <a:t>圖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Web功能架構(同一人限額)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1b41b35d0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Vue3基本框架說明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71b41b35d0_0_12"/>
          <p:cNvSpPr txBox="1"/>
          <p:nvPr>
            <p:ph idx="1" type="body"/>
          </p:nvPr>
        </p:nvSpPr>
        <p:spPr>
          <a:xfrm>
            <a:off x="838200" y="1825625"/>
            <a:ext cx="10515600" cy="4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Vue3 + Vite + TypeScript + TailwindCSS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Vue2 + vue-cli + TypeScript + ElementUI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Vue 3 是一個用於構建現代 Web 應用的下一代 JavaScript 框架，具有更好的性能、更強大的功能和更好的開發體驗。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Vite 是一個快速、現代的前端開發工具，特別為 Vue.js 應用程序提供了即時啟動和熱模塊替換功能。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TypeScript 是 JavaScript 的一種超集，提供了靜態類型檢查和更好的開發工具支持，用於編寫大型應用程式。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Tailwind CSS 是一個功能強大的原子級 CSS 框架，通過提供一組直觀的類別，使得快速構建現代 Web 界面變得更加容易。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補充說明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CSS 框架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t</a:t>
            </a:r>
            <a:r>
              <a:rPr lang="zh-TW" sz="1800"/>
              <a:t>ailwindcss (daisyUI)，目前主流使用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Vuetify，專為Vue.js設計的CSS框架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ElementUI，華人使用的CSS框架居多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Bootstrap，大眾熟悉的框架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1b41b35d0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其於相關套件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71b41b35d0_0_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Pinia(vuex5) 是一個用於 Vue.js 的狀態管理庫，它提供了一個簡單、直觀的 API，幫助開發人員管理 Vue.js 應用程序的狀態和數據流。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Nuxt 是一個基於 Vue.js 的開源前端框架，用於構建靜態網站、單頁應用和服務器端渲染應用，提供了一套開發環境和預設配置，加速 Vue.js 應用程序的開發。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Axios 是一個基於 Promise 的 HTTP 客戶端，用於瀏覽器和 Node.js 環境中進行數據請求和處理。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ESLint 是一個開源的 JavaScript 靜態代碼分析工具，用於檢查和識別 JavaScript 代碼中的問題和錯誤，並提供了可配置的規則集合，以確保代碼的一致性和品質。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1b41b35d0_0_60"/>
          <p:cNvSpPr txBox="1"/>
          <p:nvPr>
            <p:ph type="title"/>
          </p:nvPr>
        </p:nvSpPr>
        <p:spPr>
          <a:xfrm>
            <a:off x="7508150" y="312675"/>
            <a:ext cx="356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Vue3</a:t>
            </a:r>
            <a:r>
              <a:rPr lang="zh-TW" sz="3000"/>
              <a:t>前端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架構圖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271b41b35d0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956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de69ba95f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158"/>
            <a:ext cx="12192000" cy="3399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de69ba95f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Web功能架構(同一人限額)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69ba95f7_0_18"/>
          <p:cNvSpPr txBox="1"/>
          <p:nvPr>
            <p:ph type="title"/>
          </p:nvPr>
        </p:nvSpPr>
        <p:spPr>
          <a:xfrm>
            <a:off x="7508150" y="312675"/>
            <a:ext cx="356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/>
              <a:t>ap_log類別圖</a:t>
            </a:r>
            <a:endParaRPr sz="3000"/>
          </a:p>
          <a:p>
            <a:pPr indent="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/>
              <a:t>權限管理類別圖</a:t>
            </a:r>
            <a:endParaRPr sz="3000"/>
          </a:p>
        </p:txBody>
      </p:sp>
      <p:pic>
        <p:nvPicPr>
          <p:cNvPr id="107" name="Google Shape;107;g2de69ba95f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2042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2024-05-06T08:22:02Z</dcterms:created>
</cp:coreProperties>
</file>