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22"/>
  </p:normalViewPr>
  <p:slideViewPr>
    <p:cSldViewPr snapToGrid="0" snapToObjects="1">
      <p:cViewPr varScale="1">
        <p:scale>
          <a:sx n="114" d="100"/>
          <a:sy n="114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22363"/>
            <a:ext cx="621792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02038"/>
            <a:ext cx="5486400" cy="1655762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E174-635A-AB45-AE74-080BBADF91E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2D2F-8696-5D47-81EF-1C0C5780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2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E174-635A-AB45-AE74-080BBADF91E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2D2F-8696-5D47-81EF-1C0C5780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65125"/>
            <a:ext cx="157734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65125"/>
            <a:ext cx="464058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E174-635A-AB45-AE74-080BBADF91E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2D2F-8696-5D47-81EF-1C0C5780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E174-635A-AB45-AE74-080BBADF91E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2D2F-8696-5D47-81EF-1C0C5780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709740"/>
            <a:ext cx="6309360" cy="28527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589465"/>
            <a:ext cx="6309360" cy="150018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E174-635A-AB45-AE74-080BBADF91E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2D2F-8696-5D47-81EF-1C0C5780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25625"/>
            <a:ext cx="3108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825625"/>
            <a:ext cx="3108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E174-635A-AB45-AE74-080BBADF91E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2D2F-8696-5D47-81EF-1C0C5780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9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127"/>
            <a:ext cx="630936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681163"/>
            <a:ext cx="3094672" cy="82391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505075"/>
            <a:ext cx="309467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681163"/>
            <a:ext cx="3109913" cy="82391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505075"/>
            <a:ext cx="310991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E174-635A-AB45-AE74-080BBADF91E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2D2F-8696-5D47-81EF-1C0C5780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E174-635A-AB45-AE74-080BBADF91E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2D2F-8696-5D47-81EF-1C0C5780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E174-635A-AB45-AE74-080BBADF91E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2D2F-8696-5D47-81EF-1C0C5780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57200"/>
            <a:ext cx="2359342" cy="16002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987427"/>
            <a:ext cx="3703320" cy="487362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057400"/>
            <a:ext cx="2359342" cy="38115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E174-635A-AB45-AE74-080BBADF91E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2D2F-8696-5D47-81EF-1C0C5780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2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57200"/>
            <a:ext cx="2359342" cy="16002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987427"/>
            <a:ext cx="3703320" cy="487362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057400"/>
            <a:ext cx="2359342" cy="38115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E174-635A-AB45-AE74-080BBADF91E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2D2F-8696-5D47-81EF-1C0C5780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6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65127"/>
            <a:ext cx="6309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25625"/>
            <a:ext cx="6309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356352"/>
            <a:ext cx="164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6E174-635A-AB45-AE74-080BBADF91E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356352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356352"/>
            <a:ext cx="164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B2D2F-8696-5D47-81EF-1C0C5780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3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564E0AB-C455-3B4C-B8EA-718F0424E2FD}"/>
              </a:ext>
            </a:extLst>
          </p:cNvPr>
          <p:cNvGrpSpPr/>
          <p:nvPr/>
        </p:nvGrpSpPr>
        <p:grpSpPr>
          <a:xfrm>
            <a:off x="1066645" y="1367091"/>
            <a:ext cx="5422900" cy="4712324"/>
            <a:chOff x="3092450" y="151607"/>
            <a:chExt cx="5422900" cy="47123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ED0341-6818-934D-BC5C-067307B59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66" y="3155358"/>
              <a:ext cx="5361384" cy="170857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25AA1D-1D6F-0541-B39D-DBBD596BF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450" y="1622045"/>
              <a:ext cx="5422900" cy="1663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38F550-55A9-5E4A-AFC2-67938DCD1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6750" y="151607"/>
              <a:ext cx="5308600" cy="16637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DD8BA40-F216-A847-BEBF-B02F52BB443F}"/>
              </a:ext>
            </a:extLst>
          </p:cNvPr>
          <p:cNvSpPr txBox="1"/>
          <p:nvPr/>
        </p:nvSpPr>
        <p:spPr>
          <a:xfrm>
            <a:off x="3242031" y="720760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KEY</a:t>
            </a:r>
            <a:endParaRPr lang="en-US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14EF18-95C6-164A-B8A2-DC74A0A14B40}"/>
              </a:ext>
            </a:extLst>
          </p:cNvPr>
          <p:cNvSpPr/>
          <p:nvPr/>
        </p:nvSpPr>
        <p:spPr>
          <a:xfrm>
            <a:off x="847493" y="512956"/>
            <a:ext cx="6099717" cy="572057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4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TAHERI</dc:creator>
  <cp:lastModifiedBy>SAEED TAHERI</cp:lastModifiedBy>
  <cp:revision>1</cp:revision>
  <cp:lastPrinted>2019-04-24T16:30:14Z</cp:lastPrinted>
  <dcterms:created xsi:type="dcterms:W3CDTF">2019-04-24T16:22:34Z</dcterms:created>
  <dcterms:modified xsi:type="dcterms:W3CDTF">2019-04-24T16:30:33Z</dcterms:modified>
</cp:coreProperties>
</file>