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C2E7035-1978-4CCA-B894-81340FEF4F3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Earthquakes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067B74E-F0F8-4973-8A61-CC6C73F8426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6/18/2023 6:10:34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SI Earthquake Tracker" id="2" name="slide2">
            <a:extLst>
              <a:ext uri="{FF2B5EF4-FFF2-40B4-BE49-F238E27FC236}">
                <a16:creationId xmlns:a16="http://schemas.microsoft.com/office/drawing/2014/main" id="{0C08E17B-02E7-4570-9A6A-9F31A86F49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49" y="0"/>
            <a:ext cx="93025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2023-06-18T13:10:37Z</dcterms:created>
  <dcterms:modified xsi:type="dcterms:W3CDTF">2023-06-18T13:10:37Z</dcterms:modified>
</cp:coreProperties>
</file>