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3" r:id="rId7"/>
    <p:sldId id="305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8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s.tradingdominion.com/threads/create-and-customize-strategy-quant-workflow.1019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226678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Strategy Quant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3824416"/>
            <a:ext cx="3205640" cy="155834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Mining for Gold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December 2021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Sohail Tahir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86E7-4FB8-4784-AB53-889736B8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8B1D2-1756-4DA7-B839-7ECBC0986017}"/>
              </a:ext>
            </a:extLst>
          </p:cNvPr>
          <p:cNvSpPr txBox="1"/>
          <p:nvPr/>
        </p:nvSpPr>
        <p:spPr>
          <a:xfrm>
            <a:off x="1142999" y="2082112"/>
            <a:ext cx="92922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1) Download Setup.MininingForGold.msi</a:t>
            </a:r>
            <a:br>
              <a:rPr lang="en-US" dirty="0"/>
            </a:br>
            <a:br>
              <a:rPr lang="en-US"/>
            </a:br>
            <a:r>
              <a:rPr lang="en-US" b="0" i="0" u="none" strike="noStrike">
                <a:solidFill>
                  <a:srgbClr val="2577B1"/>
                </a:solidFill>
                <a:effectLst/>
                <a:latin typeface="Segoe UI" panose="020B0502040204020203" pitchFamily="34" charset="0"/>
              </a:rPr>
              <a:t>http://151.106.59.178/MFG-Algos-Setup/Explorer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2) Right click Setup.MininingForGold.msi -&gt; Properties -&gt; Unblock the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msi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file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3) Install with serial number: 1111111-11</a:t>
            </a:r>
            <a:r>
              <a:rPr lang="en-US" b="1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7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1111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4) Open </a:t>
            </a:r>
            <a:r>
              <a:rPr lang="en-US" b="1" dirty="0">
                <a:solidFill>
                  <a:srgbClr val="141414"/>
                </a:solidFill>
                <a:latin typeface="Segoe UI" panose="020B0502040204020203" pitchFamily="34" charset="0"/>
              </a:rPr>
              <a:t>a new</a:t>
            </a:r>
            <a:r>
              <a:rPr lang="en-US" dirty="0">
                <a:solidFill>
                  <a:srgbClr val="141414"/>
                </a:solidFill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Powershell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ISE window as Administrator and run this command </a:t>
            </a:r>
            <a:r>
              <a:rPr lang="en-US" b="1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mine -Upgrade</a:t>
            </a:r>
          </a:p>
          <a:p>
            <a:endParaRPr lang="en-US" b="1" i="0" dirty="0">
              <a:solidFill>
                <a:srgbClr val="141414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5) Set-MFG-Configuration -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TradeStationDataPath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"</a:t>
            </a:r>
            <a:r>
              <a:rPr lang="en-US" b="1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[Update this path where you keep Trade Station CSV files]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"</a:t>
            </a:r>
            <a:br>
              <a:rPr lang="en-US" dirty="0"/>
            </a:br>
            <a:endParaRPr lang="en-US" b="1" i="0" dirty="0">
              <a:solidFill>
                <a:srgbClr val="141414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6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9E64-5FE7-42D3-844F-B967BF77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7B4C0-841C-404B-9E79-546396A3E1A6}"/>
              </a:ext>
            </a:extLst>
          </p:cNvPr>
          <p:cNvSpPr txBox="1"/>
          <p:nvPr/>
        </p:nvSpPr>
        <p:spPr>
          <a:xfrm>
            <a:off x="1297460" y="2446637"/>
            <a:ext cx="7692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update your scripts and get current version type following command in </a:t>
            </a:r>
            <a:r>
              <a:rPr lang="en-US" dirty="0" err="1"/>
              <a:t>Powershell</a:t>
            </a:r>
            <a:r>
              <a:rPr lang="en-US" dirty="0"/>
              <a:t> ISE as </a:t>
            </a:r>
            <a:r>
              <a:rPr lang="en-US" dirty="0" err="1"/>
              <a:t>Admininistrator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Mine –upgrade </a:t>
            </a:r>
            <a:r>
              <a:rPr lang="en-US" dirty="0"/>
              <a:t># to manually install updates</a:t>
            </a:r>
          </a:p>
          <a:p>
            <a:endParaRPr lang="en-US" b="1" dirty="0"/>
          </a:p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Daily-Update 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# This sets up a windows scheduled task to grab latest bits daily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4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7B4C-3DFC-4EFE-8E9A-7AB5971E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Let’s create some workflows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3C2FC-D523-4BF2-B2B1-EF6D6F8F90C9}"/>
              </a:ext>
            </a:extLst>
          </p:cNvPr>
          <p:cNvSpPr txBox="1"/>
          <p:nvPr/>
        </p:nvSpPr>
        <p:spPr>
          <a:xfrm>
            <a:off x="1235676" y="2248929"/>
            <a:ext cx="99200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TD-MFG-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InitializeWorkflow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-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InstrumentToMine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TSLA -Correlated_1 AAPL -Correlated_2 FB </a:t>
            </a:r>
            <a:r>
              <a:rPr lang="en-US" dirty="0">
                <a:solidFill>
                  <a:srgbClr val="141414"/>
                </a:solidFill>
                <a:latin typeface="Segoe UI" panose="020B0502040204020203" pitchFamily="34" charset="0"/>
              </a:rPr>
              <a:t>-</a:t>
            </a:r>
            <a:r>
              <a:rPr lang="en-US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FullDurationStartDate</a:t>
            </a:r>
            <a:r>
              <a:rPr lang="en-US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2010.06.29</a:t>
            </a:r>
          </a:p>
          <a:p>
            <a:endParaRPr lang="en-US" dirty="0">
              <a:solidFill>
                <a:srgbClr val="141414"/>
              </a:solidFill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141414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TD-MFG-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InitializeWorkflow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-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InstrumentToMine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TSLA -Correlated_1 AAPL -Correlated_2 FB -</a:t>
            </a:r>
            <a:r>
              <a:rPr lang="en-US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FullDurationStartDate</a:t>
            </a:r>
            <a:r>
              <a:rPr lang="en-US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2010.06.29 -</a:t>
            </a:r>
            <a:r>
              <a:rPr lang="en-US" b="1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BacktestTimeframe</a:t>
            </a:r>
            <a:r>
              <a:rPr lang="en-US" b="1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M30 -</a:t>
            </a:r>
            <a:r>
              <a:rPr lang="en-US" b="1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AlternateTimeframe</a:t>
            </a:r>
            <a:r>
              <a:rPr lang="en-US" b="1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H1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TD-MFG-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InitializeWorkflow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-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InstrumentToMine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TSLA -Correlated_1 AAPL -Correlated_2 FB </a:t>
            </a:r>
            <a:r>
              <a:rPr lang="en-US" dirty="0">
                <a:solidFill>
                  <a:srgbClr val="141414"/>
                </a:solidFill>
                <a:latin typeface="Segoe UI" panose="020B0502040204020203" pitchFamily="34" charset="0"/>
              </a:rPr>
              <a:t>-</a:t>
            </a:r>
            <a:r>
              <a:rPr lang="en-US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FullDurationStartDate</a:t>
            </a:r>
            <a:r>
              <a:rPr lang="en-US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2010.06.29 -</a:t>
            </a:r>
            <a:r>
              <a:rPr lang="en-US" b="1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BacktestTimeframe</a:t>
            </a:r>
            <a:r>
              <a:rPr lang="en-US" b="1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D1 -</a:t>
            </a:r>
            <a:r>
              <a:rPr lang="en-US" b="1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AlternateTimeframe</a:t>
            </a:r>
            <a:r>
              <a:rPr lang="en-US" b="1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H4</a:t>
            </a:r>
            <a:endParaRPr lang="en-US" dirty="0"/>
          </a:p>
          <a:p>
            <a:endParaRPr lang="en-US" dirty="0"/>
          </a:p>
          <a:p>
            <a:r>
              <a:rPr lang="en-US" dirty="0"/>
              <a:t>Mine-Common 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-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InstrumentToMine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TSLA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-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GetBacktestTimeframeFromTradeStationFile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8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A5A9-273D-4F8F-84CC-374433DA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Documentation, updates and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7CE42-22B4-4D4B-885A-CBE17D95FF38}"/>
              </a:ext>
            </a:extLst>
          </p:cNvPr>
          <p:cNvSpPr txBox="1"/>
          <p:nvPr/>
        </p:nvSpPr>
        <p:spPr>
          <a:xfrm>
            <a:off x="1235676" y="2372497"/>
            <a:ext cx="9057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see this TD forum for complete list of various commands and customizations available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https://forums.tradingdominion.com/threads/create-and-customize-strategy-quant-workflow.1019/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4523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{D16261E1-FA01-49CB-A810-0F7975C44F19}tf22712842_win32</Template>
  <TotalTime>119</TotalTime>
  <Words>240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Bookman Old Style</vt:lpstr>
      <vt:lpstr>Calibri</vt:lpstr>
      <vt:lpstr>Franklin Gothic Book</vt:lpstr>
      <vt:lpstr>Segoe UI</vt:lpstr>
      <vt:lpstr>Slack-Lato</vt:lpstr>
      <vt:lpstr>1_RetrospectVTI</vt:lpstr>
      <vt:lpstr>Strategy Quant Workflow</vt:lpstr>
      <vt:lpstr>Installation</vt:lpstr>
      <vt:lpstr>Upgrades</vt:lpstr>
      <vt:lpstr>Demo – Let’s create some workflows</vt:lpstr>
      <vt:lpstr>Documentation, updates and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Quant Workflow</dc:title>
  <dc:creator>Sohail Tahir</dc:creator>
  <cp:lastModifiedBy>Sohail Tahir</cp:lastModifiedBy>
  <cp:revision>4</cp:revision>
  <dcterms:created xsi:type="dcterms:W3CDTF">2021-12-19T19:38:32Z</dcterms:created>
  <dcterms:modified xsi:type="dcterms:W3CDTF">2021-12-24T04:47:07Z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