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2856" y="102"/>
      </p:cViewPr>
      <p:guideLst>
        <p:guide orient="horz" pos="4896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F5D-0F16-4412-ADBB-133B384081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A5C-3102-4B66-90F0-84706EAB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F5D-0F16-4412-ADBB-133B384081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A5C-3102-4B66-90F0-84706EAB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7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F5D-0F16-4412-ADBB-133B384081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A5C-3102-4B66-90F0-84706EAB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4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F5D-0F16-4412-ADBB-133B384081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A5C-3102-4B66-90F0-84706EAB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F5D-0F16-4412-ADBB-133B384081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A5C-3102-4B66-90F0-84706EAB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0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F5D-0F16-4412-ADBB-133B384081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A5C-3102-4B66-90F0-84706EAB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3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F5D-0F16-4412-ADBB-133B384081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A5C-3102-4B66-90F0-84706EAB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F5D-0F16-4412-ADBB-133B384081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A5C-3102-4B66-90F0-84706EAB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F5D-0F16-4412-ADBB-133B384081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A5C-3102-4B66-90F0-84706EAB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5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F5D-0F16-4412-ADBB-133B384081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A5C-3102-4B66-90F0-84706EAB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0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AF5D-0F16-4412-ADBB-133B384081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A5C-3102-4B66-90F0-84706EAB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2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1AF5D-0F16-4412-ADBB-133B384081E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D6A5C-3102-4B66-90F0-84706EAB6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7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" y="210636"/>
            <a:ext cx="6572250" cy="6572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7411536"/>
            <a:ext cx="56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SOMERVILLE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5770" y="7765479"/>
            <a:ext cx="13144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67300" y="7765479"/>
            <a:ext cx="13144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9104" y="8255034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42.395°N/-71.103°W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729" y="210636"/>
            <a:ext cx="6606540" cy="869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2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9" y="210636"/>
            <a:ext cx="6606540" cy="66065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7411536"/>
            <a:ext cx="56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NEWTON, MA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4970" y="7765479"/>
            <a:ext cx="13144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18100" y="7765479"/>
            <a:ext cx="13144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9103" y="8232174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42.325°N/-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71.213°W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729" y="210636"/>
            <a:ext cx="6606540" cy="869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85"/>
          <a:stretch/>
        </p:blipFill>
        <p:spPr>
          <a:xfrm>
            <a:off x="127000" y="210636"/>
            <a:ext cx="6605269" cy="87007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5729" y="7411536"/>
            <a:ext cx="6606539" cy="1497330"/>
          </a:xfrm>
          <a:prstGeom prst="rect">
            <a:avLst/>
          </a:prstGeom>
          <a:gradFill>
            <a:gsLst>
              <a:gs pos="40000">
                <a:srgbClr val="FFFFFF">
                  <a:alpha val="65000"/>
                </a:srgbClr>
              </a:gs>
              <a:gs pos="0">
                <a:schemeClr val="bg1">
                  <a:alpha val="0"/>
                </a:schemeClr>
              </a:gs>
              <a:gs pos="70000">
                <a:schemeClr val="bg1">
                  <a:alpha val="80000"/>
                </a:schemeClr>
              </a:gs>
              <a:gs pos="2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7563936"/>
            <a:ext cx="56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NEWTON, MA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94970" y="7917879"/>
            <a:ext cx="13144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18100" y="7917879"/>
            <a:ext cx="13144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9102" y="8356139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42.325°N/-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71.213°W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729" y="210636"/>
            <a:ext cx="6606540" cy="869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7" r="8669"/>
          <a:stretch/>
        </p:blipFill>
        <p:spPr>
          <a:xfrm>
            <a:off x="125729" y="210636"/>
            <a:ext cx="6606539" cy="79738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729" y="7411536"/>
            <a:ext cx="6606539" cy="1497330"/>
          </a:xfrm>
          <a:prstGeom prst="rect">
            <a:avLst/>
          </a:prstGeom>
          <a:gradFill>
            <a:gsLst>
              <a:gs pos="40000">
                <a:srgbClr val="FFFFFF">
                  <a:alpha val="65000"/>
                </a:srgbClr>
              </a:gs>
              <a:gs pos="0">
                <a:schemeClr val="bg1">
                  <a:alpha val="0"/>
                </a:schemeClr>
              </a:gs>
              <a:gs pos="70000">
                <a:schemeClr val="bg1">
                  <a:alpha val="80000"/>
                </a:schemeClr>
              </a:gs>
              <a:gs pos="2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8650" y="7513136"/>
            <a:ext cx="56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SCHENECTADY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94970" y="7867079"/>
            <a:ext cx="1052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89104" y="8293421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42.803°N/-73.938°W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5729" y="210636"/>
            <a:ext cx="6606540" cy="869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60670" y="7867079"/>
            <a:ext cx="1052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0" t="9167" b="9172"/>
          <a:stretch/>
        </p:blipFill>
        <p:spPr>
          <a:xfrm>
            <a:off x="114300" y="230034"/>
            <a:ext cx="6617968" cy="69986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5729" y="7411536"/>
            <a:ext cx="6606539" cy="1497330"/>
          </a:xfrm>
          <a:prstGeom prst="rect">
            <a:avLst/>
          </a:prstGeom>
          <a:gradFill>
            <a:gsLst>
              <a:gs pos="40000">
                <a:srgbClr val="FFFFFF">
                  <a:alpha val="65000"/>
                </a:srgbClr>
              </a:gs>
              <a:gs pos="0">
                <a:schemeClr val="bg1">
                  <a:alpha val="0"/>
                </a:schemeClr>
              </a:gs>
              <a:gs pos="70000">
                <a:schemeClr val="bg1">
                  <a:alpha val="80000"/>
                </a:schemeClr>
              </a:gs>
              <a:gs pos="20000">
                <a:schemeClr val="bg1"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8650" y="7513136"/>
            <a:ext cx="560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HOPKINTON</a:t>
            </a:r>
            <a:endParaRPr lang="en-US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94970" y="7867079"/>
            <a:ext cx="1052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89104" y="8356634"/>
            <a:ext cx="227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42.225°N/-71.531°W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5729" y="210636"/>
            <a:ext cx="6606540" cy="869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60670" y="7867079"/>
            <a:ext cx="10528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2" r="32439"/>
          <a:stretch/>
        </p:blipFill>
        <p:spPr>
          <a:xfrm>
            <a:off x="2314575" y="0"/>
            <a:ext cx="3219450" cy="8866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607060" y="156598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Bahnschrift SemiBold" panose="020B0502040204020203" pitchFamily="34" charset="0"/>
                <a:cs typeface="Segoe UI" panose="020B0502040204020203" pitchFamily="34" charset="0"/>
              </a:rPr>
              <a:t>ISRAEL</a:t>
            </a:r>
            <a:endParaRPr lang="en-US" sz="3600" dirty="0">
              <a:latin typeface="Bahnschrift SemiBold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00" y="2212320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Bahnschrift SemiBold" panose="020B0502040204020203" pitchFamily="34" charset="0"/>
                <a:cs typeface="Segoe UI" panose="020B0502040204020203" pitchFamily="34" charset="0"/>
              </a:rPr>
              <a:t>ELEVATION MAP</a:t>
            </a:r>
            <a:endParaRPr lang="en-US" sz="2400" dirty="0">
              <a:latin typeface="Bahnschrift SemiBold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000" y="2858651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  <a:cs typeface="Segoe UI" panose="020B0502040204020203" pitchFamily="34" charset="0"/>
              </a:rPr>
              <a:t>MAX ELEV: 2,236 M</a:t>
            </a:r>
          </a:p>
          <a:p>
            <a:r>
              <a:rPr lang="en-US" dirty="0" smtClean="0">
                <a:latin typeface="Bahnschrift SemiBold" panose="020B0502040204020203" pitchFamily="34" charset="0"/>
                <a:cs typeface="Segoe UI" panose="020B0502040204020203" pitchFamily="34" charset="0"/>
              </a:rPr>
              <a:t>MIN ELEV: -417 M</a:t>
            </a:r>
            <a:endParaRPr lang="en-US" dirty="0">
              <a:latin typeface="Bahnschrift SemiBold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729" y="210636"/>
            <a:ext cx="6606540" cy="869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4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3" t="5042" r="34399" b="3329"/>
          <a:stretch/>
        </p:blipFill>
        <p:spPr>
          <a:xfrm>
            <a:off x="283528" y="610686"/>
            <a:ext cx="4645024" cy="78981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01536" y="153802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 SemiBold" panose="020B0502040204020203" pitchFamily="34" charset="0"/>
                <a:cs typeface="Segoe UI" panose="020B0502040204020203" pitchFamily="34" charset="0"/>
              </a:rPr>
              <a:t>United Kingdom</a:t>
            </a:r>
            <a:endParaRPr lang="en-US" sz="3600" dirty="0">
              <a:latin typeface="Bahnschrift SemiBold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474" y="2122745"/>
            <a:ext cx="285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 SemiBold" panose="020B0502040204020203" pitchFamily="34" charset="0"/>
                <a:cs typeface="Segoe UI" panose="020B0502040204020203" pitchFamily="34" charset="0"/>
              </a:rPr>
              <a:t>ELEVATION MAP</a:t>
            </a:r>
            <a:endParaRPr lang="en-US" sz="2400" dirty="0">
              <a:latin typeface="Bahnschrift SemiBold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9000" y="2922845"/>
            <a:ext cx="285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" panose="020B0502040204020203" pitchFamily="34" charset="0"/>
                <a:cs typeface="Segoe UI" panose="020B0502040204020203" pitchFamily="34" charset="0"/>
              </a:rPr>
              <a:t>MAX ELEV</a:t>
            </a:r>
            <a:r>
              <a:rPr lang="en-US" dirty="0">
                <a:latin typeface="Bahnschrift SemiBold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smtClean="0">
                <a:latin typeface="Bahnschrift SemiBold" panose="020B0502040204020203" pitchFamily="34" charset="0"/>
                <a:cs typeface="Segoe UI" panose="020B0502040204020203" pitchFamily="34" charset="0"/>
              </a:rPr>
              <a:t>1,344  M</a:t>
            </a:r>
          </a:p>
          <a:p>
            <a:r>
              <a:rPr lang="en-US" dirty="0" smtClean="0">
                <a:latin typeface="Bahnschrift SemiBold" panose="020B0502040204020203" pitchFamily="34" charset="0"/>
                <a:cs typeface="Segoe UI" panose="020B0502040204020203" pitchFamily="34" charset="0"/>
              </a:rPr>
              <a:t>MIN ELEV: -4 M</a:t>
            </a:r>
            <a:endParaRPr lang="en-US" dirty="0">
              <a:latin typeface="Bahnschrift SemiBold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5729" y="210636"/>
            <a:ext cx="6606540" cy="86982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1413</TotalTime>
  <Words>53</Words>
  <Application>Microsoft Office PowerPoint</Application>
  <PresentationFormat>Letter Paper (8.5x11 in)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SemiBold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Stahl, Mason O.</dc:creator>
  <cp:lastModifiedBy>Stahl, Mason O.</cp:lastModifiedBy>
  <cp:revision>26</cp:revision>
  <dcterms:created xsi:type="dcterms:W3CDTF">2020-12-20T17:41:19Z</dcterms:created>
  <dcterms:modified xsi:type="dcterms:W3CDTF">2020-12-21T19:37:21Z</dcterms:modified>
</cp:coreProperties>
</file>