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316" y="666"/>
      </p:cViewPr>
      <p:guideLst>
        <p:guide orient="horz" pos="2448"/>
        <p:guide pos="31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02B2-D8A8-4363-B13D-FAE0DDD9FB8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D6C5-C0A0-4B3E-998C-20DE8D5B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02B2-D8A8-4363-B13D-FAE0DDD9FB8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D6C5-C0A0-4B3E-998C-20DE8D5B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4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02B2-D8A8-4363-B13D-FAE0DDD9FB8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D6C5-C0A0-4B3E-998C-20DE8D5B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1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02B2-D8A8-4363-B13D-FAE0DDD9FB8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D6C5-C0A0-4B3E-998C-20DE8D5B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02B2-D8A8-4363-B13D-FAE0DDD9FB8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D6C5-C0A0-4B3E-998C-20DE8D5B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4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02B2-D8A8-4363-B13D-FAE0DDD9FB8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D6C5-C0A0-4B3E-998C-20DE8D5B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02B2-D8A8-4363-B13D-FAE0DDD9FB8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D6C5-C0A0-4B3E-998C-20DE8D5B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7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02B2-D8A8-4363-B13D-FAE0DDD9FB8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D6C5-C0A0-4B3E-998C-20DE8D5B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02B2-D8A8-4363-B13D-FAE0DDD9FB8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D6C5-C0A0-4B3E-998C-20DE8D5B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5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02B2-D8A8-4363-B13D-FAE0DDD9FB8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D6C5-C0A0-4B3E-998C-20DE8D5B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9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202B2-D8A8-4363-B13D-FAE0DDD9FB8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5D6C5-C0A0-4B3E-998C-20DE8D5B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202B2-D8A8-4363-B13D-FAE0DDD9FB8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D6C5-C0A0-4B3E-998C-20DE8D5B0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8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296744" y="6070109"/>
            <a:ext cx="5450394" cy="1235298"/>
          </a:xfrm>
          <a:prstGeom prst="rect">
            <a:avLst/>
          </a:prstGeom>
          <a:gradFill>
            <a:gsLst>
              <a:gs pos="40000">
                <a:srgbClr val="FFFFFF">
                  <a:alpha val="65000"/>
                </a:srgbClr>
              </a:gs>
              <a:gs pos="0">
                <a:schemeClr val="bg1">
                  <a:alpha val="0"/>
                </a:schemeClr>
              </a:gs>
              <a:gs pos="70000">
                <a:schemeClr val="bg1">
                  <a:alpha val="80000"/>
                </a:schemeClr>
              </a:gs>
              <a:gs pos="2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1" name="TextBox 10"/>
          <p:cNvSpPr txBox="1"/>
          <p:nvPr/>
        </p:nvSpPr>
        <p:spPr>
          <a:xfrm>
            <a:off x="2711655" y="6153929"/>
            <a:ext cx="46205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Paris, France</a:t>
            </a:r>
            <a:endParaRPr lang="en-US" sz="33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8869" y="6445932"/>
            <a:ext cx="8685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51569" y="6837913"/>
            <a:ext cx="1955985" cy="320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85" dirty="0" smtClean="0">
                <a:latin typeface="Segoe UI" panose="020B0502040204020203" pitchFamily="34" charset="0"/>
                <a:cs typeface="Segoe UI" panose="020B0502040204020203" pitchFamily="34" charset="0"/>
              </a:rPr>
              <a:t>48.858°N/2.346941°E</a:t>
            </a:r>
            <a:endParaRPr lang="en-US" sz="148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6700" y="482600"/>
            <a:ext cx="9537700" cy="68228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cxnSp>
        <p:nvCxnSpPr>
          <p:cNvPr id="17" name="Straight Connector 16"/>
          <p:cNvCxnSpPr/>
          <p:nvPr/>
        </p:nvCxnSpPr>
        <p:spPr>
          <a:xfrm>
            <a:off x="6615571" y="6445932"/>
            <a:ext cx="86858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1" b="22574"/>
          <a:stretch/>
        </p:blipFill>
        <p:spPr>
          <a:xfrm>
            <a:off x="405033" y="793312"/>
            <a:ext cx="9248334" cy="49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>Union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Stahl, Mason O.</dc:creator>
  <cp:lastModifiedBy>Stahl, Mason O.</cp:lastModifiedBy>
  <cp:revision>2</cp:revision>
  <dcterms:created xsi:type="dcterms:W3CDTF">2020-12-21T18:10:04Z</dcterms:created>
  <dcterms:modified xsi:type="dcterms:W3CDTF">2020-12-21T19:35:32Z</dcterms:modified>
</cp:coreProperties>
</file>